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8"/>
  </p:notesMasterIdLst>
  <p:sldIdLst>
    <p:sldId id="1097" r:id="rId2"/>
    <p:sldId id="1098" r:id="rId3"/>
    <p:sldId id="367" r:id="rId4"/>
    <p:sldId id="368" r:id="rId5"/>
    <p:sldId id="369" r:id="rId6"/>
    <p:sldId id="1104" r:id="rId7"/>
    <p:sldId id="372" r:id="rId8"/>
    <p:sldId id="378" r:id="rId9"/>
    <p:sldId id="1107" r:id="rId10"/>
    <p:sldId id="257" r:id="rId11"/>
    <p:sldId id="262" r:id="rId12"/>
    <p:sldId id="263" r:id="rId13"/>
    <p:sldId id="267" r:id="rId14"/>
    <p:sldId id="266" r:id="rId15"/>
    <p:sldId id="261" r:id="rId16"/>
    <p:sldId id="269" r:id="rId17"/>
    <p:sldId id="270" r:id="rId18"/>
    <p:sldId id="258" r:id="rId19"/>
    <p:sldId id="280" r:id="rId20"/>
    <p:sldId id="265" r:id="rId21"/>
    <p:sldId id="268" r:id="rId22"/>
    <p:sldId id="271" r:id="rId23"/>
    <p:sldId id="274" r:id="rId24"/>
    <p:sldId id="281" r:id="rId25"/>
    <p:sldId id="260" r:id="rId26"/>
    <p:sldId id="282" r:id="rId27"/>
    <p:sldId id="272" r:id="rId28"/>
    <p:sldId id="275" r:id="rId29"/>
    <p:sldId id="273" r:id="rId30"/>
    <p:sldId id="353" r:id="rId31"/>
    <p:sldId id="276" r:id="rId32"/>
    <p:sldId id="346" r:id="rId33"/>
    <p:sldId id="1105" r:id="rId34"/>
    <p:sldId id="397" r:id="rId35"/>
    <p:sldId id="355" r:id="rId36"/>
    <p:sldId id="399" r:id="rId37"/>
    <p:sldId id="401" r:id="rId38"/>
    <p:sldId id="1093" r:id="rId39"/>
    <p:sldId id="1095" r:id="rId40"/>
    <p:sldId id="1101" r:id="rId41"/>
    <p:sldId id="1094" r:id="rId42"/>
    <p:sldId id="1112" r:id="rId43"/>
    <p:sldId id="1110" r:id="rId44"/>
    <p:sldId id="1113" r:id="rId45"/>
    <p:sldId id="1160" r:id="rId46"/>
    <p:sldId id="1142" r:id="rId47"/>
    <p:sldId id="1114" r:id="rId48"/>
    <p:sldId id="1111" r:id="rId49"/>
    <p:sldId id="396" r:id="rId50"/>
    <p:sldId id="1141" r:id="rId51"/>
    <p:sldId id="356" r:id="rId52"/>
    <p:sldId id="357" r:id="rId53"/>
    <p:sldId id="358" r:id="rId54"/>
    <p:sldId id="359" r:id="rId55"/>
    <p:sldId id="373" r:id="rId56"/>
    <p:sldId id="402" r:id="rId57"/>
    <p:sldId id="360" r:id="rId58"/>
    <p:sldId id="375" r:id="rId59"/>
    <p:sldId id="415" r:id="rId60"/>
    <p:sldId id="376" r:id="rId61"/>
    <p:sldId id="416" r:id="rId62"/>
    <p:sldId id="417" r:id="rId63"/>
    <p:sldId id="406" r:id="rId64"/>
    <p:sldId id="1058" r:id="rId65"/>
    <p:sldId id="1059" r:id="rId66"/>
    <p:sldId id="1060" r:id="rId67"/>
    <p:sldId id="1061" r:id="rId68"/>
    <p:sldId id="1062" r:id="rId69"/>
    <p:sldId id="1081" r:id="rId70"/>
    <p:sldId id="1064" r:id="rId71"/>
    <p:sldId id="1063" r:id="rId72"/>
    <p:sldId id="1065" r:id="rId73"/>
    <p:sldId id="1066" r:id="rId74"/>
    <p:sldId id="1068" r:id="rId75"/>
    <p:sldId id="1069" r:id="rId76"/>
    <p:sldId id="1067" r:id="rId77"/>
    <p:sldId id="361" r:id="rId78"/>
    <p:sldId id="1082" r:id="rId79"/>
    <p:sldId id="404" r:id="rId80"/>
    <p:sldId id="1086" r:id="rId81"/>
    <p:sldId id="405" r:id="rId82"/>
    <p:sldId id="1085" r:id="rId83"/>
    <p:sldId id="1092" r:id="rId84"/>
    <p:sldId id="1087" r:id="rId85"/>
    <p:sldId id="1073" r:id="rId86"/>
    <p:sldId id="1090" r:id="rId87"/>
    <p:sldId id="1070" r:id="rId88"/>
    <p:sldId id="1071" r:id="rId89"/>
    <p:sldId id="1136" r:id="rId90"/>
    <p:sldId id="1088" r:id="rId91"/>
    <p:sldId id="1089" r:id="rId92"/>
    <p:sldId id="1100" r:id="rId93"/>
    <p:sldId id="374" r:id="rId94"/>
    <p:sldId id="1172" r:id="rId95"/>
    <p:sldId id="363" r:id="rId96"/>
    <p:sldId id="1096" r:id="rId97"/>
    <p:sldId id="913" r:id="rId98"/>
    <p:sldId id="919" r:id="rId99"/>
    <p:sldId id="731" r:id="rId100"/>
    <p:sldId id="557" r:id="rId101"/>
    <p:sldId id="465" r:id="rId102"/>
    <p:sldId id="634" r:id="rId103"/>
    <p:sldId id="831" r:id="rId104"/>
    <p:sldId id="722" r:id="rId105"/>
    <p:sldId id="723" r:id="rId106"/>
    <p:sldId id="921" r:id="rId107"/>
    <p:sldId id="922" r:id="rId108"/>
    <p:sldId id="923" r:id="rId109"/>
    <p:sldId id="658" r:id="rId110"/>
    <p:sldId id="659" r:id="rId111"/>
    <p:sldId id="924" r:id="rId112"/>
    <p:sldId id="918" r:id="rId113"/>
    <p:sldId id="662" r:id="rId114"/>
    <p:sldId id="726" r:id="rId115"/>
    <p:sldId id="727" r:id="rId116"/>
    <p:sldId id="728" r:id="rId117"/>
    <p:sldId id="894" r:id="rId118"/>
    <p:sldId id="896" r:id="rId119"/>
    <p:sldId id="925" r:id="rId120"/>
    <p:sldId id="1047" r:id="rId121"/>
    <p:sldId id="827" r:id="rId122"/>
    <p:sldId id="836" r:id="rId123"/>
    <p:sldId id="897" r:id="rId124"/>
    <p:sldId id="907" r:id="rId125"/>
    <p:sldId id="1048" r:id="rId126"/>
    <p:sldId id="1049" r:id="rId127"/>
    <p:sldId id="908" r:id="rId128"/>
    <p:sldId id="909" r:id="rId129"/>
    <p:sldId id="841" r:id="rId130"/>
    <p:sldId id="840" r:id="rId131"/>
    <p:sldId id="910" r:id="rId132"/>
    <p:sldId id="842" r:id="rId133"/>
    <p:sldId id="843" r:id="rId134"/>
    <p:sldId id="844" r:id="rId135"/>
    <p:sldId id="911" r:id="rId136"/>
    <p:sldId id="1102" r:id="rId137"/>
    <p:sldId id="1103" r:id="rId138"/>
    <p:sldId id="735" r:id="rId139"/>
    <p:sldId id="570" r:id="rId140"/>
    <p:sldId id="736" r:id="rId141"/>
    <p:sldId id="737" r:id="rId142"/>
    <p:sldId id="738" r:id="rId143"/>
    <p:sldId id="739" r:id="rId144"/>
    <p:sldId id="573" r:id="rId145"/>
    <p:sldId id="740" r:id="rId146"/>
    <p:sldId id="741" r:id="rId147"/>
    <p:sldId id="742" r:id="rId148"/>
    <p:sldId id="743" r:id="rId149"/>
    <p:sldId id="744" r:id="rId150"/>
    <p:sldId id="577" r:id="rId151"/>
    <p:sldId id="751" r:id="rId152"/>
    <p:sldId id="585" r:id="rId153"/>
    <p:sldId id="755" r:id="rId154"/>
    <p:sldId id="757" r:id="rId155"/>
    <p:sldId id="758" r:id="rId156"/>
    <p:sldId id="1106" r:id="rId157"/>
    <p:sldId id="835" r:id="rId158"/>
    <p:sldId id="256" r:id="rId159"/>
    <p:sldId id="619" r:id="rId160"/>
    <p:sldId id="694" r:id="rId161"/>
    <p:sldId id="636" r:id="rId162"/>
    <p:sldId id="635" r:id="rId163"/>
    <p:sldId id="696" r:id="rId164"/>
    <p:sldId id="1051" r:id="rId165"/>
    <p:sldId id="1052" r:id="rId166"/>
    <p:sldId id="1053" r:id="rId167"/>
    <p:sldId id="698" r:id="rId168"/>
    <p:sldId id="1054" r:id="rId169"/>
    <p:sldId id="1055" r:id="rId170"/>
    <p:sldId id="1056" r:id="rId171"/>
    <p:sldId id="618" r:id="rId172"/>
    <p:sldId id="708" r:id="rId173"/>
    <p:sldId id="715" r:id="rId174"/>
    <p:sldId id="710" r:id="rId175"/>
    <p:sldId id="732" r:id="rId176"/>
    <p:sldId id="733" r:id="rId177"/>
    <p:sldId id="1115" r:id="rId178"/>
    <p:sldId id="1127" r:id="rId179"/>
    <p:sldId id="1128" r:id="rId180"/>
    <p:sldId id="1129" r:id="rId181"/>
    <p:sldId id="1130" r:id="rId182"/>
    <p:sldId id="1124" r:id="rId183"/>
    <p:sldId id="1125" r:id="rId184"/>
    <p:sldId id="1126" r:id="rId185"/>
    <p:sldId id="1131" r:id="rId186"/>
    <p:sldId id="1132" r:id="rId187"/>
    <p:sldId id="1134" r:id="rId188"/>
    <p:sldId id="1133" r:id="rId189"/>
    <p:sldId id="1143" r:id="rId190"/>
    <p:sldId id="1144" r:id="rId191"/>
    <p:sldId id="386" r:id="rId192"/>
    <p:sldId id="1116" r:id="rId193"/>
    <p:sldId id="1117" r:id="rId194"/>
    <p:sldId id="289" r:id="rId195"/>
    <p:sldId id="290" r:id="rId196"/>
    <p:sldId id="291" r:id="rId197"/>
    <p:sldId id="293" r:id="rId198"/>
    <p:sldId id="821" r:id="rId199"/>
    <p:sldId id="1118" r:id="rId200"/>
    <p:sldId id="1166" r:id="rId201"/>
    <p:sldId id="1123" r:id="rId202"/>
    <p:sldId id="1075" r:id="rId203"/>
    <p:sldId id="278" r:id="rId204"/>
    <p:sldId id="1119" r:id="rId205"/>
    <p:sldId id="259" r:id="rId206"/>
    <p:sldId id="1120" r:id="rId207"/>
    <p:sldId id="1121" r:id="rId208"/>
    <p:sldId id="264" r:id="rId209"/>
    <p:sldId id="1122" r:id="rId210"/>
    <p:sldId id="1167" r:id="rId211"/>
    <p:sldId id="1168" r:id="rId212"/>
    <p:sldId id="1163" r:id="rId213"/>
    <p:sldId id="1164" r:id="rId214"/>
    <p:sldId id="1169" r:id="rId215"/>
    <p:sldId id="1078" r:id="rId216"/>
    <p:sldId id="1079" r:id="rId217"/>
    <p:sldId id="1171" r:id="rId218"/>
    <p:sldId id="395" r:id="rId219"/>
    <p:sldId id="1145" r:id="rId220"/>
    <p:sldId id="1146" r:id="rId221"/>
    <p:sldId id="1147" r:id="rId222"/>
    <p:sldId id="1148" r:id="rId223"/>
    <p:sldId id="1149" r:id="rId224"/>
    <p:sldId id="1150" r:id="rId225"/>
    <p:sldId id="1151" r:id="rId226"/>
    <p:sldId id="1152" r:id="rId227"/>
    <p:sldId id="1153" r:id="rId228"/>
    <p:sldId id="1154" r:id="rId229"/>
    <p:sldId id="1155" r:id="rId230"/>
    <p:sldId id="1161" r:id="rId231"/>
    <p:sldId id="1156" r:id="rId232"/>
    <p:sldId id="1157" r:id="rId233"/>
    <p:sldId id="1158" r:id="rId234"/>
    <p:sldId id="1173" r:id="rId235"/>
    <p:sldId id="1080" r:id="rId236"/>
    <p:sldId id="1159" r:id="rId23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D6BE8-781D-4295-ACA8-5F709ED2413A}" v="236" dt="2025-02-17T21:27:58.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666" autoAdjust="0"/>
  </p:normalViewPr>
  <p:slideViewPr>
    <p:cSldViewPr snapToGrid="0">
      <p:cViewPr varScale="1">
        <p:scale>
          <a:sx n="132" d="100"/>
          <a:sy n="132" d="100"/>
        </p:scale>
        <p:origin x="1344" y="1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microsoft.com/office/2016/11/relationships/changesInfo" Target="changesInfos/changesInfo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microsoft.com/office/2015/10/relationships/revisionInfo" Target="revisionInfo.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4E3D6BE8-781D-4295-ACA8-5F709ED2413A}"/>
    <pc:docChg chg="undo custSel addSld delSld modSld sldOrd">
      <pc:chgData name="Robert French" userId="3a2cd69823348ced" providerId="LiveId" clId="{4E3D6BE8-781D-4295-ACA8-5F709ED2413A}" dt="2025-02-17T21:27:58.727" v="3489"/>
      <pc:docMkLst>
        <pc:docMk/>
      </pc:docMkLst>
      <pc:sldChg chg="addSp modSp mod ord">
        <pc:chgData name="Robert French" userId="3a2cd69823348ced" providerId="LiveId" clId="{4E3D6BE8-781D-4295-ACA8-5F709ED2413A}" dt="2025-02-16T10:50:52.208" v="1972" actId="34818"/>
        <pc:sldMkLst>
          <pc:docMk/>
          <pc:sldMk cId="109857222" sldId="256"/>
        </pc:sldMkLst>
        <pc:picChg chg="add mod">
          <ac:chgData name="Robert French" userId="3a2cd69823348ced" providerId="LiveId" clId="{4E3D6BE8-781D-4295-ACA8-5F709ED2413A}" dt="2025-02-15T16:40:14.544" v="532" actId="34818"/>
          <ac:picMkLst>
            <pc:docMk/>
            <pc:sldMk cId="109857222" sldId="256"/>
            <ac:picMk id="2" creationId="{825C68FC-CF7C-9B48-406D-E5007A03D549}"/>
          </ac:picMkLst>
        </pc:picChg>
        <pc:picChg chg="add mod">
          <ac:chgData name="Robert French" userId="3a2cd69823348ced" providerId="LiveId" clId="{4E3D6BE8-781D-4295-ACA8-5F709ED2413A}" dt="2025-02-16T10:50:52.208" v="1972" actId="34818"/>
          <ac:picMkLst>
            <pc:docMk/>
            <pc:sldMk cId="109857222" sldId="256"/>
            <ac:picMk id="3" creationId="{1CEE6A7A-2538-0E95-3AB2-87B065060A6C}"/>
          </ac:picMkLst>
        </pc:picChg>
      </pc:sldChg>
      <pc:sldChg chg="addSp modSp mod">
        <pc:chgData name="Robert French" userId="3a2cd69823348ced" providerId="LiveId" clId="{4E3D6BE8-781D-4295-ACA8-5F709ED2413A}" dt="2025-02-16T10:50:52.208" v="1972" actId="34818"/>
        <pc:sldMkLst>
          <pc:docMk/>
          <pc:sldMk cId="1852723089" sldId="257"/>
        </pc:sldMkLst>
        <pc:picChg chg="add mod">
          <ac:chgData name="Robert French" userId="3a2cd69823348ced" providerId="LiveId" clId="{4E3D6BE8-781D-4295-ACA8-5F709ED2413A}" dt="2025-02-15T16:40:14.544" v="532" actId="34818"/>
          <ac:picMkLst>
            <pc:docMk/>
            <pc:sldMk cId="1852723089" sldId="257"/>
            <ac:picMk id="3" creationId="{953268E1-BC24-C39A-FF80-B9E2512038DA}"/>
          </ac:picMkLst>
        </pc:picChg>
        <pc:picChg chg="add mod">
          <ac:chgData name="Robert French" userId="3a2cd69823348ced" providerId="LiveId" clId="{4E3D6BE8-781D-4295-ACA8-5F709ED2413A}" dt="2025-02-16T10:50:52.208" v="1972" actId="34818"/>
          <ac:picMkLst>
            <pc:docMk/>
            <pc:sldMk cId="1852723089" sldId="257"/>
            <ac:picMk id="4" creationId="{35D308A2-FB05-8C6A-62B9-9295128D923A}"/>
          </ac:picMkLst>
        </pc:picChg>
      </pc:sldChg>
      <pc:sldChg chg="addSp modSp mod">
        <pc:chgData name="Robert French" userId="3a2cd69823348ced" providerId="LiveId" clId="{4E3D6BE8-781D-4295-ACA8-5F709ED2413A}" dt="2025-02-16T10:50:52.208" v="1972" actId="34818"/>
        <pc:sldMkLst>
          <pc:docMk/>
          <pc:sldMk cId="1898637591" sldId="258"/>
        </pc:sldMkLst>
        <pc:picChg chg="add mod">
          <ac:chgData name="Robert French" userId="3a2cd69823348ced" providerId="LiveId" clId="{4E3D6BE8-781D-4295-ACA8-5F709ED2413A}" dt="2025-02-15T16:40:14.544" v="532" actId="34818"/>
          <ac:picMkLst>
            <pc:docMk/>
            <pc:sldMk cId="1898637591" sldId="258"/>
            <ac:picMk id="3" creationId="{BBC9D8EF-F78C-A8F0-69CD-AD8BA29709E4}"/>
          </ac:picMkLst>
        </pc:picChg>
        <pc:picChg chg="add mod">
          <ac:chgData name="Robert French" userId="3a2cd69823348ced" providerId="LiveId" clId="{4E3D6BE8-781D-4295-ACA8-5F709ED2413A}" dt="2025-02-16T10:50:52.208" v="1972" actId="34818"/>
          <ac:picMkLst>
            <pc:docMk/>
            <pc:sldMk cId="1898637591" sldId="258"/>
            <ac:picMk id="5" creationId="{2502E389-E089-2C46-F66C-5ECBEE9D5799}"/>
          </ac:picMkLst>
        </pc:picChg>
      </pc:sldChg>
      <pc:sldChg chg="addSp modSp add">
        <pc:chgData name="Robert French" userId="3a2cd69823348ced" providerId="LiveId" clId="{4E3D6BE8-781D-4295-ACA8-5F709ED2413A}" dt="2025-02-16T13:26:36.698" v="2418"/>
        <pc:sldMkLst>
          <pc:docMk/>
          <pc:sldMk cId="696668537" sldId="259"/>
        </pc:sldMkLst>
        <pc:picChg chg="add mod">
          <ac:chgData name="Robert French" userId="3a2cd69823348ced" providerId="LiveId" clId="{4E3D6BE8-781D-4295-ACA8-5F709ED2413A}" dt="2025-02-16T13:26:36.698" v="2418"/>
          <ac:picMkLst>
            <pc:docMk/>
            <pc:sldMk cId="696668537" sldId="259"/>
            <ac:picMk id="2" creationId="{3DD0F09D-23D5-673C-B588-A04BD8D1ED1E}"/>
          </ac:picMkLst>
        </pc:picChg>
      </pc:sldChg>
      <pc:sldChg chg="addSp modSp mod">
        <pc:chgData name="Robert French" userId="3a2cd69823348ced" providerId="LiveId" clId="{4E3D6BE8-781D-4295-ACA8-5F709ED2413A}" dt="2025-02-16T10:50:52.208" v="1972" actId="34818"/>
        <pc:sldMkLst>
          <pc:docMk/>
          <pc:sldMk cId="1129325203" sldId="260"/>
        </pc:sldMkLst>
        <pc:picChg chg="add mod">
          <ac:chgData name="Robert French" userId="3a2cd69823348ced" providerId="LiveId" clId="{4E3D6BE8-781D-4295-ACA8-5F709ED2413A}" dt="2025-02-15T16:40:14.544" v="532" actId="34818"/>
          <ac:picMkLst>
            <pc:docMk/>
            <pc:sldMk cId="1129325203" sldId="260"/>
            <ac:picMk id="3" creationId="{F3E72176-412C-63D8-EF0F-334CCFAD496C}"/>
          </ac:picMkLst>
        </pc:picChg>
        <pc:picChg chg="add mod">
          <ac:chgData name="Robert French" userId="3a2cd69823348ced" providerId="LiveId" clId="{4E3D6BE8-781D-4295-ACA8-5F709ED2413A}" dt="2025-02-16T10:50:52.208" v="1972" actId="34818"/>
          <ac:picMkLst>
            <pc:docMk/>
            <pc:sldMk cId="1129325203" sldId="260"/>
            <ac:picMk id="5" creationId="{12C020C9-490E-C9F0-F15D-B3086E04F9AD}"/>
          </ac:picMkLst>
        </pc:picChg>
      </pc:sldChg>
      <pc:sldChg chg="addSp modSp mod">
        <pc:chgData name="Robert French" userId="3a2cd69823348ced" providerId="LiveId" clId="{4E3D6BE8-781D-4295-ACA8-5F709ED2413A}" dt="2025-02-16T10:50:52.208" v="1972" actId="34818"/>
        <pc:sldMkLst>
          <pc:docMk/>
          <pc:sldMk cId="3013769708" sldId="261"/>
        </pc:sldMkLst>
        <pc:picChg chg="add mod">
          <ac:chgData name="Robert French" userId="3a2cd69823348ced" providerId="LiveId" clId="{4E3D6BE8-781D-4295-ACA8-5F709ED2413A}" dt="2025-02-15T16:40:14.544" v="532" actId="34818"/>
          <ac:picMkLst>
            <pc:docMk/>
            <pc:sldMk cId="3013769708" sldId="261"/>
            <ac:picMk id="3" creationId="{7CAAA110-26CA-EC16-DB04-232DEBC8523F}"/>
          </ac:picMkLst>
        </pc:picChg>
        <pc:picChg chg="add mod">
          <ac:chgData name="Robert French" userId="3a2cd69823348ced" providerId="LiveId" clId="{4E3D6BE8-781D-4295-ACA8-5F709ED2413A}" dt="2025-02-16T10:50:52.208" v="1972" actId="34818"/>
          <ac:picMkLst>
            <pc:docMk/>
            <pc:sldMk cId="3013769708" sldId="261"/>
            <ac:picMk id="5" creationId="{6A41D23B-3256-936B-50C4-5A122882D0A2}"/>
          </ac:picMkLst>
        </pc:picChg>
      </pc:sldChg>
      <pc:sldChg chg="addSp modSp mod">
        <pc:chgData name="Robert French" userId="3a2cd69823348ced" providerId="LiveId" clId="{4E3D6BE8-781D-4295-ACA8-5F709ED2413A}" dt="2025-02-16T10:50:52.208" v="1972" actId="34818"/>
        <pc:sldMkLst>
          <pc:docMk/>
          <pc:sldMk cId="886717963" sldId="262"/>
        </pc:sldMkLst>
        <pc:picChg chg="add mod">
          <ac:chgData name="Robert French" userId="3a2cd69823348ced" providerId="LiveId" clId="{4E3D6BE8-781D-4295-ACA8-5F709ED2413A}" dt="2025-02-15T16:40:14.544" v="532" actId="34818"/>
          <ac:picMkLst>
            <pc:docMk/>
            <pc:sldMk cId="886717963" sldId="262"/>
            <ac:picMk id="3" creationId="{DA1AA533-A6B4-805D-86B9-2135012E5A49}"/>
          </ac:picMkLst>
        </pc:picChg>
        <pc:picChg chg="add mod">
          <ac:chgData name="Robert French" userId="3a2cd69823348ced" providerId="LiveId" clId="{4E3D6BE8-781D-4295-ACA8-5F709ED2413A}" dt="2025-02-16T10:50:52.208" v="1972" actId="34818"/>
          <ac:picMkLst>
            <pc:docMk/>
            <pc:sldMk cId="886717963" sldId="262"/>
            <ac:picMk id="5" creationId="{13D8CA21-C614-D404-93BB-9453A2BB33B6}"/>
          </ac:picMkLst>
        </pc:picChg>
      </pc:sldChg>
      <pc:sldChg chg="addSp modSp mod">
        <pc:chgData name="Robert French" userId="3a2cd69823348ced" providerId="LiveId" clId="{4E3D6BE8-781D-4295-ACA8-5F709ED2413A}" dt="2025-02-16T10:50:52.208" v="1972" actId="34818"/>
        <pc:sldMkLst>
          <pc:docMk/>
          <pc:sldMk cId="3148904236" sldId="263"/>
        </pc:sldMkLst>
        <pc:picChg chg="add mod">
          <ac:chgData name="Robert French" userId="3a2cd69823348ced" providerId="LiveId" clId="{4E3D6BE8-781D-4295-ACA8-5F709ED2413A}" dt="2025-02-15T16:40:14.544" v="532" actId="34818"/>
          <ac:picMkLst>
            <pc:docMk/>
            <pc:sldMk cId="3148904236" sldId="263"/>
            <ac:picMk id="3" creationId="{55B63BC9-C0BB-B3BB-C31C-F6B59E06177D}"/>
          </ac:picMkLst>
        </pc:picChg>
        <pc:picChg chg="add mod">
          <ac:chgData name="Robert French" userId="3a2cd69823348ced" providerId="LiveId" clId="{4E3D6BE8-781D-4295-ACA8-5F709ED2413A}" dt="2025-02-16T10:50:52.208" v="1972" actId="34818"/>
          <ac:picMkLst>
            <pc:docMk/>
            <pc:sldMk cId="3148904236" sldId="263"/>
            <ac:picMk id="5" creationId="{118B79CA-00C7-1E3B-E1D3-20F3C557D227}"/>
          </ac:picMkLst>
        </pc:picChg>
      </pc:sldChg>
      <pc:sldChg chg="addSp modSp add del">
        <pc:chgData name="Robert French" userId="3a2cd69823348ced" providerId="LiveId" clId="{4E3D6BE8-781D-4295-ACA8-5F709ED2413A}" dt="2025-02-16T17:40:33.772" v="3206" actId="47"/>
        <pc:sldMkLst>
          <pc:docMk/>
          <pc:sldMk cId="2672601963" sldId="264"/>
        </pc:sldMkLst>
        <pc:picChg chg="add mod">
          <ac:chgData name="Robert French" userId="3a2cd69823348ced" providerId="LiveId" clId="{4E3D6BE8-781D-4295-ACA8-5F709ED2413A}" dt="2025-02-16T13:27:45.035" v="2424"/>
          <ac:picMkLst>
            <pc:docMk/>
            <pc:sldMk cId="2672601963" sldId="264"/>
            <ac:picMk id="2" creationId="{B4DE0981-A997-1797-7C99-E735A0F7B31F}"/>
          </ac:picMkLst>
        </pc:picChg>
      </pc:sldChg>
      <pc:sldChg chg="addSp modSp mod">
        <pc:chgData name="Robert French" userId="3a2cd69823348ced" providerId="LiveId" clId="{4E3D6BE8-781D-4295-ACA8-5F709ED2413A}" dt="2025-02-16T10:50:52.208" v="1972" actId="34818"/>
        <pc:sldMkLst>
          <pc:docMk/>
          <pc:sldMk cId="3352528851" sldId="265"/>
        </pc:sldMkLst>
        <pc:picChg chg="add mod">
          <ac:chgData name="Robert French" userId="3a2cd69823348ced" providerId="LiveId" clId="{4E3D6BE8-781D-4295-ACA8-5F709ED2413A}" dt="2025-02-15T16:40:14.544" v="532" actId="34818"/>
          <ac:picMkLst>
            <pc:docMk/>
            <pc:sldMk cId="3352528851" sldId="265"/>
            <ac:picMk id="3" creationId="{7A640C2B-1E30-8874-FF01-B781EDABA8B5}"/>
          </ac:picMkLst>
        </pc:picChg>
        <pc:picChg chg="add mod">
          <ac:chgData name="Robert French" userId="3a2cd69823348ced" providerId="LiveId" clId="{4E3D6BE8-781D-4295-ACA8-5F709ED2413A}" dt="2025-02-16T10:50:52.208" v="1972" actId="34818"/>
          <ac:picMkLst>
            <pc:docMk/>
            <pc:sldMk cId="3352528851" sldId="265"/>
            <ac:picMk id="4" creationId="{CD2182C9-EAF9-80B0-2522-60BCC058F0F3}"/>
          </ac:picMkLst>
        </pc:picChg>
      </pc:sldChg>
      <pc:sldChg chg="addSp modSp mod">
        <pc:chgData name="Robert French" userId="3a2cd69823348ced" providerId="LiveId" clId="{4E3D6BE8-781D-4295-ACA8-5F709ED2413A}" dt="2025-02-16T10:50:52.208" v="1972" actId="34818"/>
        <pc:sldMkLst>
          <pc:docMk/>
          <pc:sldMk cId="393069751" sldId="266"/>
        </pc:sldMkLst>
        <pc:picChg chg="add mod">
          <ac:chgData name="Robert French" userId="3a2cd69823348ced" providerId="LiveId" clId="{4E3D6BE8-781D-4295-ACA8-5F709ED2413A}" dt="2025-02-15T16:40:14.544" v="532" actId="34818"/>
          <ac:picMkLst>
            <pc:docMk/>
            <pc:sldMk cId="393069751" sldId="266"/>
            <ac:picMk id="3" creationId="{FB4532CD-48A4-9DEB-5A34-F1C8951A3EEC}"/>
          </ac:picMkLst>
        </pc:picChg>
        <pc:picChg chg="add mod">
          <ac:chgData name="Robert French" userId="3a2cd69823348ced" providerId="LiveId" clId="{4E3D6BE8-781D-4295-ACA8-5F709ED2413A}" dt="2025-02-16T10:50:52.208" v="1972" actId="34818"/>
          <ac:picMkLst>
            <pc:docMk/>
            <pc:sldMk cId="393069751" sldId="266"/>
            <ac:picMk id="4" creationId="{D28815E8-394E-E31E-13C4-13B1B4D1DE94}"/>
          </ac:picMkLst>
        </pc:picChg>
      </pc:sldChg>
      <pc:sldChg chg="addSp modSp mod">
        <pc:chgData name="Robert French" userId="3a2cd69823348ced" providerId="LiveId" clId="{4E3D6BE8-781D-4295-ACA8-5F709ED2413A}" dt="2025-02-16T10:50:52.208" v="1972" actId="34818"/>
        <pc:sldMkLst>
          <pc:docMk/>
          <pc:sldMk cId="323855783" sldId="267"/>
        </pc:sldMkLst>
        <pc:picChg chg="add mod">
          <ac:chgData name="Robert French" userId="3a2cd69823348ced" providerId="LiveId" clId="{4E3D6BE8-781D-4295-ACA8-5F709ED2413A}" dt="2025-02-15T16:40:14.544" v="532" actId="34818"/>
          <ac:picMkLst>
            <pc:docMk/>
            <pc:sldMk cId="323855783" sldId="267"/>
            <ac:picMk id="3" creationId="{AFA4CFA6-A263-170A-BC25-C27C76B2C82B}"/>
          </ac:picMkLst>
        </pc:picChg>
        <pc:picChg chg="add mod">
          <ac:chgData name="Robert French" userId="3a2cd69823348ced" providerId="LiveId" clId="{4E3D6BE8-781D-4295-ACA8-5F709ED2413A}" dt="2025-02-16T10:50:52.208" v="1972" actId="34818"/>
          <ac:picMkLst>
            <pc:docMk/>
            <pc:sldMk cId="323855783" sldId="267"/>
            <ac:picMk id="4" creationId="{417CA51F-7BED-8230-7D3B-434D8E950744}"/>
          </ac:picMkLst>
        </pc:picChg>
      </pc:sldChg>
      <pc:sldChg chg="addSp modSp mod">
        <pc:chgData name="Robert French" userId="3a2cd69823348ced" providerId="LiveId" clId="{4E3D6BE8-781D-4295-ACA8-5F709ED2413A}" dt="2025-02-16T10:50:52.208" v="1972" actId="34818"/>
        <pc:sldMkLst>
          <pc:docMk/>
          <pc:sldMk cId="1710046743" sldId="268"/>
        </pc:sldMkLst>
        <pc:picChg chg="add mod">
          <ac:chgData name="Robert French" userId="3a2cd69823348ced" providerId="LiveId" clId="{4E3D6BE8-781D-4295-ACA8-5F709ED2413A}" dt="2025-02-15T16:40:14.544" v="532" actId="34818"/>
          <ac:picMkLst>
            <pc:docMk/>
            <pc:sldMk cId="1710046743" sldId="268"/>
            <ac:picMk id="4" creationId="{DC756083-E2E1-FA8F-CBC9-EDA8315D9276}"/>
          </ac:picMkLst>
        </pc:picChg>
        <pc:picChg chg="add mod">
          <ac:chgData name="Robert French" userId="3a2cd69823348ced" providerId="LiveId" clId="{4E3D6BE8-781D-4295-ACA8-5F709ED2413A}" dt="2025-02-16T10:50:52.208" v="1972" actId="34818"/>
          <ac:picMkLst>
            <pc:docMk/>
            <pc:sldMk cId="1710046743" sldId="268"/>
            <ac:picMk id="5" creationId="{111E3594-7447-7F59-DDF1-9D4716798A4C}"/>
          </ac:picMkLst>
        </pc:picChg>
      </pc:sldChg>
      <pc:sldChg chg="addSp modSp mod">
        <pc:chgData name="Robert French" userId="3a2cd69823348ced" providerId="LiveId" clId="{4E3D6BE8-781D-4295-ACA8-5F709ED2413A}" dt="2025-02-16T10:50:52.208" v="1972" actId="34818"/>
        <pc:sldMkLst>
          <pc:docMk/>
          <pc:sldMk cId="458482751" sldId="269"/>
        </pc:sldMkLst>
        <pc:picChg chg="add mod">
          <ac:chgData name="Robert French" userId="3a2cd69823348ced" providerId="LiveId" clId="{4E3D6BE8-781D-4295-ACA8-5F709ED2413A}" dt="2025-02-15T16:40:14.544" v="532" actId="34818"/>
          <ac:picMkLst>
            <pc:docMk/>
            <pc:sldMk cId="458482751" sldId="269"/>
            <ac:picMk id="3" creationId="{C4744BDD-D5E0-C290-4C5D-7BF7D02CE1BE}"/>
          </ac:picMkLst>
        </pc:picChg>
        <pc:picChg chg="add mod">
          <ac:chgData name="Robert French" userId="3a2cd69823348ced" providerId="LiveId" clId="{4E3D6BE8-781D-4295-ACA8-5F709ED2413A}" dt="2025-02-16T10:50:52.208" v="1972" actId="34818"/>
          <ac:picMkLst>
            <pc:docMk/>
            <pc:sldMk cId="458482751" sldId="269"/>
            <ac:picMk id="4" creationId="{24A15DEE-96AD-DAE8-449A-A946E76FA907}"/>
          </ac:picMkLst>
        </pc:picChg>
      </pc:sldChg>
      <pc:sldChg chg="addSp modSp mod">
        <pc:chgData name="Robert French" userId="3a2cd69823348ced" providerId="LiveId" clId="{4E3D6BE8-781D-4295-ACA8-5F709ED2413A}" dt="2025-02-16T10:50:52.208" v="1972" actId="34818"/>
        <pc:sldMkLst>
          <pc:docMk/>
          <pc:sldMk cId="1740427833" sldId="270"/>
        </pc:sldMkLst>
        <pc:picChg chg="add mod">
          <ac:chgData name="Robert French" userId="3a2cd69823348ced" providerId="LiveId" clId="{4E3D6BE8-781D-4295-ACA8-5F709ED2413A}" dt="2025-02-15T16:40:14.544" v="532" actId="34818"/>
          <ac:picMkLst>
            <pc:docMk/>
            <pc:sldMk cId="1740427833" sldId="270"/>
            <ac:picMk id="3" creationId="{73482678-6E37-A6F3-E724-6BE4149862B3}"/>
          </ac:picMkLst>
        </pc:picChg>
        <pc:picChg chg="add mod">
          <ac:chgData name="Robert French" userId="3a2cd69823348ced" providerId="LiveId" clId="{4E3D6BE8-781D-4295-ACA8-5F709ED2413A}" dt="2025-02-16T10:50:52.208" v="1972" actId="34818"/>
          <ac:picMkLst>
            <pc:docMk/>
            <pc:sldMk cId="1740427833" sldId="270"/>
            <ac:picMk id="4" creationId="{EDF9296A-6CAF-DCFC-3DDA-0FDC2D2994C1}"/>
          </ac:picMkLst>
        </pc:picChg>
      </pc:sldChg>
      <pc:sldChg chg="addSp modSp mod">
        <pc:chgData name="Robert French" userId="3a2cd69823348ced" providerId="LiveId" clId="{4E3D6BE8-781D-4295-ACA8-5F709ED2413A}" dt="2025-02-16T10:50:52.208" v="1972" actId="34818"/>
        <pc:sldMkLst>
          <pc:docMk/>
          <pc:sldMk cId="191062746" sldId="271"/>
        </pc:sldMkLst>
        <pc:picChg chg="add mod">
          <ac:chgData name="Robert French" userId="3a2cd69823348ced" providerId="LiveId" clId="{4E3D6BE8-781D-4295-ACA8-5F709ED2413A}" dt="2025-02-15T16:40:14.544" v="532" actId="34818"/>
          <ac:picMkLst>
            <pc:docMk/>
            <pc:sldMk cId="191062746" sldId="271"/>
            <ac:picMk id="3" creationId="{C5BBC620-6137-DF20-C0AA-9618081AC62E}"/>
          </ac:picMkLst>
        </pc:picChg>
        <pc:picChg chg="add mod">
          <ac:chgData name="Robert French" userId="3a2cd69823348ced" providerId="LiveId" clId="{4E3D6BE8-781D-4295-ACA8-5F709ED2413A}" dt="2025-02-16T10:50:52.208" v="1972" actId="34818"/>
          <ac:picMkLst>
            <pc:docMk/>
            <pc:sldMk cId="191062746" sldId="271"/>
            <ac:picMk id="4" creationId="{6A539FDF-AF47-14A9-85A7-502F81CF3237}"/>
          </ac:picMkLst>
        </pc:picChg>
      </pc:sldChg>
      <pc:sldChg chg="addSp modSp mod">
        <pc:chgData name="Robert French" userId="3a2cd69823348ced" providerId="LiveId" clId="{4E3D6BE8-781D-4295-ACA8-5F709ED2413A}" dt="2025-02-16T10:50:52.208" v="1972" actId="34818"/>
        <pc:sldMkLst>
          <pc:docMk/>
          <pc:sldMk cId="3673316520" sldId="272"/>
        </pc:sldMkLst>
        <pc:picChg chg="add mod">
          <ac:chgData name="Robert French" userId="3a2cd69823348ced" providerId="LiveId" clId="{4E3D6BE8-781D-4295-ACA8-5F709ED2413A}" dt="2025-02-15T16:40:14.544" v="532" actId="34818"/>
          <ac:picMkLst>
            <pc:docMk/>
            <pc:sldMk cId="3673316520" sldId="272"/>
            <ac:picMk id="4" creationId="{591DDACE-87AA-18D7-8B76-7079BE3D52E3}"/>
          </ac:picMkLst>
        </pc:picChg>
        <pc:picChg chg="add mod">
          <ac:chgData name="Robert French" userId="3a2cd69823348ced" providerId="LiveId" clId="{4E3D6BE8-781D-4295-ACA8-5F709ED2413A}" dt="2025-02-16T10:50:52.208" v="1972" actId="34818"/>
          <ac:picMkLst>
            <pc:docMk/>
            <pc:sldMk cId="3673316520" sldId="272"/>
            <ac:picMk id="5" creationId="{E4841B39-8B1F-F891-B394-44EEDC403DED}"/>
          </ac:picMkLst>
        </pc:picChg>
      </pc:sldChg>
      <pc:sldChg chg="addSp modSp mod">
        <pc:chgData name="Robert French" userId="3a2cd69823348ced" providerId="LiveId" clId="{4E3D6BE8-781D-4295-ACA8-5F709ED2413A}" dt="2025-02-16T10:50:52.208" v="1972" actId="34818"/>
        <pc:sldMkLst>
          <pc:docMk/>
          <pc:sldMk cId="2700411808" sldId="273"/>
        </pc:sldMkLst>
        <pc:picChg chg="add mod">
          <ac:chgData name="Robert French" userId="3a2cd69823348ced" providerId="LiveId" clId="{4E3D6BE8-781D-4295-ACA8-5F709ED2413A}" dt="2025-02-15T16:40:14.544" v="532" actId="34818"/>
          <ac:picMkLst>
            <pc:docMk/>
            <pc:sldMk cId="2700411808" sldId="273"/>
            <ac:picMk id="4" creationId="{BFC332AB-62FE-D5F0-7351-13701A55B991}"/>
          </ac:picMkLst>
        </pc:picChg>
        <pc:picChg chg="add mod">
          <ac:chgData name="Robert French" userId="3a2cd69823348ced" providerId="LiveId" clId="{4E3D6BE8-781D-4295-ACA8-5F709ED2413A}" dt="2025-02-16T10:50:52.208" v="1972" actId="34818"/>
          <ac:picMkLst>
            <pc:docMk/>
            <pc:sldMk cId="2700411808" sldId="273"/>
            <ac:picMk id="5" creationId="{C2583240-76F3-EBAF-9751-E6D9C2231F84}"/>
          </ac:picMkLst>
        </pc:picChg>
      </pc:sldChg>
      <pc:sldChg chg="addSp modSp mod">
        <pc:chgData name="Robert French" userId="3a2cd69823348ced" providerId="LiveId" clId="{4E3D6BE8-781D-4295-ACA8-5F709ED2413A}" dt="2025-02-16T10:50:52.208" v="1972" actId="34818"/>
        <pc:sldMkLst>
          <pc:docMk/>
          <pc:sldMk cId="545910090" sldId="274"/>
        </pc:sldMkLst>
        <pc:picChg chg="add mod">
          <ac:chgData name="Robert French" userId="3a2cd69823348ced" providerId="LiveId" clId="{4E3D6BE8-781D-4295-ACA8-5F709ED2413A}" dt="2025-02-15T16:40:14.544" v="532" actId="34818"/>
          <ac:picMkLst>
            <pc:docMk/>
            <pc:sldMk cId="545910090" sldId="274"/>
            <ac:picMk id="4" creationId="{FEA34E33-4A43-FDF7-EC13-4720AF462D0A}"/>
          </ac:picMkLst>
        </pc:picChg>
        <pc:picChg chg="add mod">
          <ac:chgData name="Robert French" userId="3a2cd69823348ced" providerId="LiveId" clId="{4E3D6BE8-781D-4295-ACA8-5F709ED2413A}" dt="2025-02-16T10:50:52.208" v="1972" actId="34818"/>
          <ac:picMkLst>
            <pc:docMk/>
            <pc:sldMk cId="545910090" sldId="274"/>
            <ac:picMk id="5" creationId="{61BE07BA-C74B-F077-68A5-7D388CC89071}"/>
          </ac:picMkLst>
        </pc:picChg>
      </pc:sldChg>
      <pc:sldChg chg="addSp modSp mod">
        <pc:chgData name="Robert French" userId="3a2cd69823348ced" providerId="LiveId" clId="{4E3D6BE8-781D-4295-ACA8-5F709ED2413A}" dt="2025-02-16T10:50:52.208" v="1972" actId="34818"/>
        <pc:sldMkLst>
          <pc:docMk/>
          <pc:sldMk cId="4008478722" sldId="275"/>
        </pc:sldMkLst>
        <pc:picChg chg="add mod">
          <ac:chgData name="Robert French" userId="3a2cd69823348ced" providerId="LiveId" clId="{4E3D6BE8-781D-4295-ACA8-5F709ED2413A}" dt="2025-02-15T16:40:14.544" v="532" actId="34818"/>
          <ac:picMkLst>
            <pc:docMk/>
            <pc:sldMk cId="4008478722" sldId="275"/>
            <ac:picMk id="4" creationId="{B5147251-4495-4596-20D4-C989B23B2E65}"/>
          </ac:picMkLst>
        </pc:picChg>
        <pc:picChg chg="add mod">
          <ac:chgData name="Robert French" userId="3a2cd69823348ced" providerId="LiveId" clId="{4E3D6BE8-781D-4295-ACA8-5F709ED2413A}" dt="2025-02-16T10:50:52.208" v="1972" actId="34818"/>
          <ac:picMkLst>
            <pc:docMk/>
            <pc:sldMk cId="4008478722" sldId="275"/>
            <ac:picMk id="5" creationId="{0533F426-221D-AC95-84B6-B0007E013F11}"/>
          </ac:picMkLst>
        </pc:picChg>
      </pc:sldChg>
      <pc:sldChg chg="addSp modSp mod">
        <pc:chgData name="Robert French" userId="3a2cd69823348ced" providerId="LiveId" clId="{4E3D6BE8-781D-4295-ACA8-5F709ED2413A}" dt="2025-02-16T10:50:52.208" v="1972" actId="34818"/>
        <pc:sldMkLst>
          <pc:docMk/>
          <pc:sldMk cId="958907033" sldId="276"/>
        </pc:sldMkLst>
        <pc:picChg chg="add mod">
          <ac:chgData name="Robert French" userId="3a2cd69823348ced" providerId="LiveId" clId="{4E3D6BE8-781D-4295-ACA8-5F709ED2413A}" dt="2025-02-15T16:40:14.544" v="532" actId="34818"/>
          <ac:picMkLst>
            <pc:docMk/>
            <pc:sldMk cId="958907033" sldId="276"/>
            <ac:picMk id="4" creationId="{D00EAFD7-7F8B-B7EF-9E78-EE2407092505}"/>
          </ac:picMkLst>
        </pc:picChg>
        <pc:picChg chg="add mod">
          <ac:chgData name="Robert French" userId="3a2cd69823348ced" providerId="LiveId" clId="{4E3D6BE8-781D-4295-ACA8-5F709ED2413A}" dt="2025-02-16T10:50:52.208" v="1972" actId="34818"/>
          <ac:picMkLst>
            <pc:docMk/>
            <pc:sldMk cId="958907033" sldId="276"/>
            <ac:picMk id="5" creationId="{B8F9D650-144A-2161-12B4-213ADAFA4AC5}"/>
          </ac:picMkLst>
        </pc:picChg>
      </pc:sldChg>
      <pc:sldChg chg="addSp modSp add">
        <pc:chgData name="Robert French" userId="3a2cd69823348ced" providerId="LiveId" clId="{4E3D6BE8-781D-4295-ACA8-5F709ED2413A}" dt="2025-02-16T13:26:32.310" v="2416"/>
        <pc:sldMkLst>
          <pc:docMk/>
          <pc:sldMk cId="1524766247" sldId="278"/>
        </pc:sldMkLst>
        <pc:picChg chg="add mod">
          <ac:chgData name="Robert French" userId="3a2cd69823348ced" providerId="LiveId" clId="{4E3D6BE8-781D-4295-ACA8-5F709ED2413A}" dt="2025-02-16T13:26:32.310" v="2416"/>
          <ac:picMkLst>
            <pc:docMk/>
            <pc:sldMk cId="1524766247" sldId="278"/>
            <ac:picMk id="3" creationId="{8E3655C7-A087-BBDB-A424-3B24C09CED3F}"/>
          </ac:picMkLst>
        </pc:picChg>
      </pc:sldChg>
      <pc:sldChg chg="addSp modSp mod">
        <pc:chgData name="Robert French" userId="3a2cd69823348ced" providerId="LiveId" clId="{4E3D6BE8-781D-4295-ACA8-5F709ED2413A}" dt="2025-02-16T10:50:52.208" v="1972" actId="34818"/>
        <pc:sldMkLst>
          <pc:docMk/>
          <pc:sldMk cId="3842670732" sldId="280"/>
        </pc:sldMkLst>
        <pc:picChg chg="add mod">
          <ac:chgData name="Robert French" userId="3a2cd69823348ced" providerId="LiveId" clId="{4E3D6BE8-781D-4295-ACA8-5F709ED2413A}" dt="2025-02-15T16:40:14.544" v="532" actId="34818"/>
          <ac:picMkLst>
            <pc:docMk/>
            <pc:sldMk cId="3842670732" sldId="280"/>
            <ac:picMk id="3" creationId="{DECD997D-86E7-F0C9-83BF-B62AF744BB8C}"/>
          </ac:picMkLst>
        </pc:picChg>
        <pc:picChg chg="add mod">
          <ac:chgData name="Robert French" userId="3a2cd69823348ced" providerId="LiveId" clId="{4E3D6BE8-781D-4295-ACA8-5F709ED2413A}" dt="2025-02-16T10:50:52.208" v="1972" actId="34818"/>
          <ac:picMkLst>
            <pc:docMk/>
            <pc:sldMk cId="3842670732" sldId="280"/>
            <ac:picMk id="4" creationId="{51186B8F-D228-B937-1137-6399014EB49E}"/>
          </ac:picMkLst>
        </pc:picChg>
      </pc:sldChg>
      <pc:sldChg chg="addSp modSp mod">
        <pc:chgData name="Robert French" userId="3a2cd69823348ced" providerId="LiveId" clId="{4E3D6BE8-781D-4295-ACA8-5F709ED2413A}" dt="2025-02-16T10:50:52.208" v="1972" actId="34818"/>
        <pc:sldMkLst>
          <pc:docMk/>
          <pc:sldMk cId="167218591" sldId="281"/>
        </pc:sldMkLst>
        <pc:picChg chg="add mod">
          <ac:chgData name="Robert French" userId="3a2cd69823348ced" providerId="LiveId" clId="{4E3D6BE8-781D-4295-ACA8-5F709ED2413A}" dt="2025-02-15T16:40:14.544" v="532" actId="34818"/>
          <ac:picMkLst>
            <pc:docMk/>
            <pc:sldMk cId="167218591" sldId="281"/>
            <ac:picMk id="3" creationId="{FA498ADC-EC29-09CB-B05A-CCAF3E39FCA0}"/>
          </ac:picMkLst>
        </pc:picChg>
        <pc:picChg chg="add mod">
          <ac:chgData name="Robert French" userId="3a2cd69823348ced" providerId="LiveId" clId="{4E3D6BE8-781D-4295-ACA8-5F709ED2413A}" dt="2025-02-16T10:50:52.208" v="1972" actId="34818"/>
          <ac:picMkLst>
            <pc:docMk/>
            <pc:sldMk cId="167218591" sldId="281"/>
            <ac:picMk id="4" creationId="{1109A91C-FDF3-5DFD-C3F1-1E5BD7166A07}"/>
          </ac:picMkLst>
        </pc:picChg>
      </pc:sldChg>
      <pc:sldChg chg="addSp modSp mod">
        <pc:chgData name="Robert French" userId="3a2cd69823348ced" providerId="LiveId" clId="{4E3D6BE8-781D-4295-ACA8-5F709ED2413A}" dt="2025-02-16T10:50:52.208" v="1972" actId="34818"/>
        <pc:sldMkLst>
          <pc:docMk/>
          <pc:sldMk cId="2318285074" sldId="282"/>
        </pc:sldMkLst>
        <pc:picChg chg="add mod">
          <ac:chgData name="Robert French" userId="3a2cd69823348ced" providerId="LiveId" clId="{4E3D6BE8-781D-4295-ACA8-5F709ED2413A}" dt="2025-02-15T16:40:14.544" v="532" actId="34818"/>
          <ac:picMkLst>
            <pc:docMk/>
            <pc:sldMk cId="2318285074" sldId="282"/>
            <ac:picMk id="3" creationId="{332C2049-6889-7E95-7507-24FE10E17B3C}"/>
          </ac:picMkLst>
        </pc:picChg>
        <pc:picChg chg="add mod">
          <ac:chgData name="Robert French" userId="3a2cd69823348ced" providerId="LiveId" clId="{4E3D6BE8-781D-4295-ACA8-5F709ED2413A}" dt="2025-02-16T10:50:52.208" v="1972" actId="34818"/>
          <ac:picMkLst>
            <pc:docMk/>
            <pc:sldMk cId="2318285074" sldId="282"/>
            <ac:picMk id="4" creationId="{1072CE1E-C2B6-003D-F222-26F89CC6782D}"/>
          </ac:picMkLst>
        </pc:picChg>
      </pc:sldChg>
      <pc:sldChg chg="addSp delSp modSp add mod setBg delDesignElem">
        <pc:chgData name="Robert French" userId="3a2cd69823348ced" providerId="LiveId" clId="{4E3D6BE8-781D-4295-ACA8-5F709ED2413A}" dt="2025-02-16T13:15:59.197" v="2248" actId="1076"/>
        <pc:sldMkLst>
          <pc:docMk/>
          <pc:sldMk cId="1758617788" sldId="289"/>
        </pc:sldMkLst>
        <pc:spChg chg="del">
          <ac:chgData name="Robert French" userId="3a2cd69823348ced" providerId="LiveId" clId="{4E3D6BE8-781D-4295-ACA8-5F709ED2413A}" dt="2025-02-16T13:15:38.954" v="2243"/>
          <ac:spMkLst>
            <pc:docMk/>
            <pc:sldMk cId="1758617788" sldId="289"/>
            <ac:spMk id="8" creationId="{42A4FC2C-047E-45A5-965D-8E1E3BF09BC6}"/>
          </ac:spMkLst>
        </pc:spChg>
        <pc:picChg chg="add mod">
          <ac:chgData name="Robert French" userId="3a2cd69823348ced" providerId="LiveId" clId="{4E3D6BE8-781D-4295-ACA8-5F709ED2413A}" dt="2025-02-16T13:15:59.197" v="2248" actId="1076"/>
          <ac:picMkLst>
            <pc:docMk/>
            <pc:sldMk cId="1758617788" sldId="289"/>
            <ac:picMk id="4" creationId="{D622F0EB-2C65-71F7-FC78-9B31AF2AC01B}"/>
          </ac:picMkLst>
        </pc:picChg>
      </pc:sldChg>
      <pc:sldChg chg="addSp delSp modSp add mod setBg delDesignElem">
        <pc:chgData name="Robert French" userId="3a2cd69823348ced" providerId="LiveId" clId="{4E3D6BE8-781D-4295-ACA8-5F709ED2413A}" dt="2025-02-16T13:16:08.072" v="2250" actId="1076"/>
        <pc:sldMkLst>
          <pc:docMk/>
          <pc:sldMk cId="2793450587" sldId="290"/>
        </pc:sldMkLst>
        <pc:spChg chg="del">
          <ac:chgData name="Robert French" userId="3a2cd69823348ced" providerId="LiveId" clId="{4E3D6BE8-781D-4295-ACA8-5F709ED2413A}" dt="2025-02-16T13:15:38.954" v="2243"/>
          <ac:spMkLst>
            <pc:docMk/>
            <pc:sldMk cId="2793450587" sldId="290"/>
            <ac:spMk id="8" creationId="{42A4FC2C-047E-45A5-965D-8E1E3BF09BC6}"/>
          </ac:spMkLst>
        </pc:spChg>
        <pc:picChg chg="add mod">
          <ac:chgData name="Robert French" userId="3a2cd69823348ced" providerId="LiveId" clId="{4E3D6BE8-781D-4295-ACA8-5F709ED2413A}" dt="2025-02-16T13:16:08.072" v="2250" actId="1076"/>
          <ac:picMkLst>
            <pc:docMk/>
            <pc:sldMk cId="2793450587" sldId="290"/>
            <ac:picMk id="5" creationId="{46F89A31-2173-B65F-3101-C0FA6F13AB3B}"/>
          </ac:picMkLst>
        </pc:picChg>
      </pc:sldChg>
      <pc:sldChg chg="addSp delSp modSp add mod setBg delDesignElem">
        <pc:chgData name="Robert French" userId="3a2cd69823348ced" providerId="LiveId" clId="{4E3D6BE8-781D-4295-ACA8-5F709ED2413A}" dt="2025-02-16T13:16:44.525" v="2260" actId="1076"/>
        <pc:sldMkLst>
          <pc:docMk/>
          <pc:sldMk cId="3172966202" sldId="291"/>
        </pc:sldMkLst>
        <pc:spChg chg="del">
          <ac:chgData name="Robert French" userId="3a2cd69823348ced" providerId="LiveId" clId="{4E3D6BE8-781D-4295-ACA8-5F709ED2413A}" dt="2025-02-16T13:15:38.954" v="2243"/>
          <ac:spMkLst>
            <pc:docMk/>
            <pc:sldMk cId="3172966202" sldId="291"/>
            <ac:spMk id="8" creationId="{42A4FC2C-047E-45A5-965D-8E1E3BF09BC6}"/>
          </ac:spMkLst>
        </pc:spChg>
        <pc:spChg chg="mod">
          <ac:chgData name="Robert French" userId="3a2cd69823348ced" providerId="LiveId" clId="{4E3D6BE8-781D-4295-ACA8-5F709ED2413A}" dt="2025-02-16T13:16:38.054" v="2259" actId="404"/>
          <ac:spMkLst>
            <pc:docMk/>
            <pc:sldMk cId="3172966202" sldId="291"/>
            <ac:spMk id="10" creationId="{4F0C1C66-95C2-420C-AEDF-6D33CF26F4F0}"/>
          </ac:spMkLst>
        </pc:spChg>
        <pc:picChg chg="add mod">
          <ac:chgData name="Robert French" userId="3a2cd69823348ced" providerId="LiveId" clId="{4E3D6BE8-781D-4295-ACA8-5F709ED2413A}" dt="2025-02-16T13:16:44.525" v="2260" actId="1076"/>
          <ac:picMkLst>
            <pc:docMk/>
            <pc:sldMk cId="3172966202" sldId="291"/>
            <ac:picMk id="6" creationId="{1B40B18F-D636-7448-9065-0B459EE17D42}"/>
          </ac:picMkLst>
        </pc:picChg>
      </pc:sldChg>
      <pc:sldChg chg="addSp delSp modSp add mod setBg delDesignElem">
        <pc:chgData name="Robert French" userId="3a2cd69823348ced" providerId="LiveId" clId="{4E3D6BE8-781D-4295-ACA8-5F709ED2413A}" dt="2025-02-16T13:17:09.118" v="2263"/>
        <pc:sldMkLst>
          <pc:docMk/>
          <pc:sldMk cId="2658890402" sldId="293"/>
        </pc:sldMkLst>
        <pc:spChg chg="del">
          <ac:chgData name="Robert French" userId="3a2cd69823348ced" providerId="LiveId" clId="{4E3D6BE8-781D-4295-ACA8-5F709ED2413A}" dt="2025-02-16T13:15:38.954" v="2243"/>
          <ac:spMkLst>
            <pc:docMk/>
            <pc:sldMk cId="2658890402" sldId="293"/>
            <ac:spMk id="8" creationId="{42A4FC2C-047E-45A5-965D-8E1E3BF09BC6}"/>
          </ac:spMkLst>
        </pc:spChg>
        <pc:spChg chg="mod">
          <ac:chgData name="Robert French" userId="3a2cd69823348ced" providerId="LiveId" clId="{4E3D6BE8-781D-4295-ACA8-5F709ED2413A}" dt="2025-02-16T13:16:53.399" v="2261" actId="404"/>
          <ac:spMkLst>
            <pc:docMk/>
            <pc:sldMk cId="2658890402" sldId="293"/>
            <ac:spMk id="10" creationId="{4F0C1C66-95C2-420C-AEDF-6D33CF26F4F0}"/>
          </ac:spMkLst>
        </pc:spChg>
        <pc:spChg chg="mod">
          <ac:chgData name="Robert French" userId="3a2cd69823348ced" providerId="LiveId" clId="{4E3D6BE8-781D-4295-ACA8-5F709ED2413A}" dt="2025-02-16T13:16:58.417" v="2262" actId="404"/>
          <ac:spMkLst>
            <pc:docMk/>
            <pc:sldMk cId="2658890402" sldId="293"/>
            <ac:spMk id="11" creationId="{1E163FDA-96AE-40AD-BC4F-3E03AB6AECA4}"/>
          </ac:spMkLst>
        </pc:spChg>
        <pc:picChg chg="add mod">
          <ac:chgData name="Robert French" userId="3a2cd69823348ced" providerId="LiveId" clId="{4E3D6BE8-781D-4295-ACA8-5F709ED2413A}" dt="2025-02-16T13:16:28.910" v="2257" actId="1076"/>
          <ac:picMkLst>
            <pc:docMk/>
            <pc:sldMk cId="2658890402" sldId="293"/>
            <ac:picMk id="12" creationId="{A8328BA6-9C88-C711-FC2E-43C42C2B6686}"/>
          </ac:picMkLst>
        </pc:picChg>
        <pc:picChg chg="add mod">
          <ac:chgData name="Robert French" userId="3a2cd69823348ced" providerId="LiveId" clId="{4E3D6BE8-781D-4295-ACA8-5F709ED2413A}" dt="2025-02-16T13:17:09.118" v="2263"/>
          <ac:picMkLst>
            <pc:docMk/>
            <pc:sldMk cId="2658890402" sldId="293"/>
            <ac:picMk id="13" creationId="{C671F96C-6077-EB55-A7C8-4B7EE52C6A7A}"/>
          </ac:picMkLst>
        </pc:picChg>
      </pc:sldChg>
      <pc:sldChg chg="addSp modSp mod">
        <pc:chgData name="Robert French" userId="3a2cd69823348ced" providerId="LiveId" clId="{4E3D6BE8-781D-4295-ACA8-5F709ED2413A}" dt="2025-02-16T10:50:52.208" v="1972" actId="34818"/>
        <pc:sldMkLst>
          <pc:docMk/>
          <pc:sldMk cId="261208562" sldId="346"/>
        </pc:sldMkLst>
        <pc:picChg chg="add mod">
          <ac:chgData name="Robert French" userId="3a2cd69823348ced" providerId="LiveId" clId="{4E3D6BE8-781D-4295-ACA8-5F709ED2413A}" dt="2025-02-15T16:40:14.544" v="532" actId="34818"/>
          <ac:picMkLst>
            <pc:docMk/>
            <pc:sldMk cId="261208562" sldId="346"/>
            <ac:picMk id="3" creationId="{22B7ADAB-1A50-0E81-F338-9CCE5B1B7E9F}"/>
          </ac:picMkLst>
        </pc:picChg>
        <pc:picChg chg="add mod">
          <ac:chgData name="Robert French" userId="3a2cd69823348ced" providerId="LiveId" clId="{4E3D6BE8-781D-4295-ACA8-5F709ED2413A}" dt="2025-02-16T10:50:52.208" v="1972" actId="34818"/>
          <ac:picMkLst>
            <pc:docMk/>
            <pc:sldMk cId="261208562" sldId="346"/>
            <ac:picMk id="4" creationId="{BDEA17B1-1387-E0C9-0035-5C1DA452403B}"/>
          </ac:picMkLst>
        </pc:picChg>
      </pc:sldChg>
      <pc:sldChg chg="addSp modSp mod">
        <pc:chgData name="Robert French" userId="3a2cd69823348ced" providerId="LiveId" clId="{4E3D6BE8-781D-4295-ACA8-5F709ED2413A}" dt="2025-02-16T10:50:52.208" v="1972" actId="34818"/>
        <pc:sldMkLst>
          <pc:docMk/>
          <pc:sldMk cId="1988670235" sldId="353"/>
        </pc:sldMkLst>
        <pc:picChg chg="add mod">
          <ac:chgData name="Robert French" userId="3a2cd69823348ced" providerId="LiveId" clId="{4E3D6BE8-781D-4295-ACA8-5F709ED2413A}" dt="2025-02-15T16:40:14.544" v="532" actId="34818"/>
          <ac:picMkLst>
            <pc:docMk/>
            <pc:sldMk cId="1988670235" sldId="353"/>
            <ac:picMk id="7" creationId="{12724AC1-6F96-A4CA-12C0-A4B90973DA87}"/>
          </ac:picMkLst>
        </pc:picChg>
        <pc:picChg chg="add mod">
          <ac:chgData name="Robert French" userId="3a2cd69823348ced" providerId="LiveId" clId="{4E3D6BE8-781D-4295-ACA8-5F709ED2413A}" dt="2025-02-16T10:50:52.208" v="1972" actId="34818"/>
          <ac:picMkLst>
            <pc:docMk/>
            <pc:sldMk cId="1988670235" sldId="353"/>
            <ac:picMk id="10" creationId="{FAFC1683-223F-7623-8E8E-4D38A9C23417}"/>
          </ac:picMkLst>
        </pc:picChg>
      </pc:sldChg>
      <pc:sldChg chg="addSp modSp del mod">
        <pc:chgData name="Robert French" userId="3a2cd69823348ced" providerId="LiveId" clId="{4E3D6BE8-781D-4295-ACA8-5F709ED2413A}" dt="2025-02-16T12:23:40.238" v="2190" actId="47"/>
        <pc:sldMkLst>
          <pc:docMk/>
          <pc:sldMk cId="3814596725" sldId="354"/>
        </pc:sldMkLst>
        <pc:picChg chg="add mod">
          <ac:chgData name="Robert French" userId="3a2cd69823348ced" providerId="LiveId" clId="{4E3D6BE8-781D-4295-ACA8-5F709ED2413A}" dt="2025-02-16T10:50:52.208" v="1972" actId="34818"/>
          <ac:picMkLst>
            <pc:docMk/>
            <pc:sldMk cId="3814596725" sldId="354"/>
            <ac:picMk id="5" creationId="{8A90E0AA-B9D3-36E4-1140-A69BB1AD9B98}"/>
          </ac:picMkLst>
        </pc:picChg>
      </pc:sldChg>
      <pc:sldChg chg="addSp modSp mod ord">
        <pc:chgData name="Robert French" userId="3a2cd69823348ced" providerId="LiveId" clId="{4E3D6BE8-781D-4295-ACA8-5F709ED2413A}" dt="2025-02-16T17:42:07.770" v="3305"/>
        <pc:sldMkLst>
          <pc:docMk/>
          <pc:sldMk cId="2375328533" sldId="355"/>
        </pc:sldMkLst>
        <pc:picChg chg="add mod">
          <ac:chgData name="Robert French" userId="3a2cd69823348ced" providerId="LiveId" clId="{4E3D6BE8-781D-4295-ACA8-5F709ED2413A}" dt="2025-02-15T16:40:14.544" v="532" actId="34818"/>
          <ac:picMkLst>
            <pc:docMk/>
            <pc:sldMk cId="2375328533" sldId="355"/>
            <ac:picMk id="4" creationId="{3ABB5A67-8A4D-60F2-3DD6-86A295A9F6E0}"/>
          </ac:picMkLst>
        </pc:picChg>
        <pc:picChg chg="add mod">
          <ac:chgData name="Robert French" userId="3a2cd69823348ced" providerId="LiveId" clId="{4E3D6BE8-781D-4295-ACA8-5F709ED2413A}" dt="2025-02-16T10:50:52.208" v="1972" actId="34818"/>
          <ac:picMkLst>
            <pc:docMk/>
            <pc:sldMk cId="2375328533" sldId="355"/>
            <ac:picMk id="5" creationId="{40A3E86C-0156-BFD1-BF83-8CAD14E7F4D7}"/>
          </ac:picMkLst>
        </pc:picChg>
      </pc:sldChg>
      <pc:sldChg chg="addSp modSp mod">
        <pc:chgData name="Robert French" userId="3a2cd69823348ced" providerId="LiveId" clId="{4E3D6BE8-781D-4295-ACA8-5F709ED2413A}" dt="2025-02-16T10:50:52.208" v="1972" actId="34818"/>
        <pc:sldMkLst>
          <pc:docMk/>
          <pc:sldMk cId="720400353" sldId="356"/>
        </pc:sldMkLst>
        <pc:picChg chg="add mod">
          <ac:chgData name="Robert French" userId="3a2cd69823348ced" providerId="LiveId" clId="{4E3D6BE8-781D-4295-ACA8-5F709ED2413A}" dt="2025-02-15T16:40:14.544" v="532" actId="34818"/>
          <ac:picMkLst>
            <pc:docMk/>
            <pc:sldMk cId="720400353" sldId="356"/>
            <ac:picMk id="4" creationId="{532632DD-899C-6F32-D2EA-3898F9ABF8C9}"/>
          </ac:picMkLst>
        </pc:picChg>
        <pc:picChg chg="add mod">
          <ac:chgData name="Robert French" userId="3a2cd69823348ced" providerId="LiveId" clId="{4E3D6BE8-781D-4295-ACA8-5F709ED2413A}" dt="2025-02-16T10:50:52.208" v="1972" actId="34818"/>
          <ac:picMkLst>
            <pc:docMk/>
            <pc:sldMk cId="720400353" sldId="356"/>
            <ac:picMk id="5" creationId="{F35FD0CB-030A-4A97-BCF2-7BC1EE23A114}"/>
          </ac:picMkLst>
        </pc:picChg>
      </pc:sldChg>
      <pc:sldChg chg="addSp modSp mod">
        <pc:chgData name="Robert French" userId="3a2cd69823348ced" providerId="LiveId" clId="{4E3D6BE8-781D-4295-ACA8-5F709ED2413A}" dt="2025-02-16T10:50:52.208" v="1972" actId="34818"/>
        <pc:sldMkLst>
          <pc:docMk/>
          <pc:sldMk cId="1244381444" sldId="357"/>
        </pc:sldMkLst>
        <pc:picChg chg="add mod">
          <ac:chgData name="Robert French" userId="3a2cd69823348ced" providerId="LiveId" clId="{4E3D6BE8-781D-4295-ACA8-5F709ED2413A}" dt="2025-02-15T16:40:14.544" v="532" actId="34818"/>
          <ac:picMkLst>
            <pc:docMk/>
            <pc:sldMk cId="1244381444" sldId="357"/>
            <ac:picMk id="4" creationId="{49D424D6-3528-ADDE-AF22-8C95B4847739}"/>
          </ac:picMkLst>
        </pc:picChg>
        <pc:picChg chg="add mod">
          <ac:chgData name="Robert French" userId="3a2cd69823348ced" providerId="LiveId" clId="{4E3D6BE8-781D-4295-ACA8-5F709ED2413A}" dt="2025-02-16T10:50:52.208" v="1972" actId="34818"/>
          <ac:picMkLst>
            <pc:docMk/>
            <pc:sldMk cId="1244381444" sldId="357"/>
            <ac:picMk id="5" creationId="{FF2000DC-3D80-1E8B-4844-5C69FCC58349}"/>
          </ac:picMkLst>
        </pc:picChg>
      </pc:sldChg>
      <pc:sldChg chg="addSp modSp mod">
        <pc:chgData name="Robert French" userId="3a2cd69823348ced" providerId="LiveId" clId="{4E3D6BE8-781D-4295-ACA8-5F709ED2413A}" dt="2025-02-16T10:50:52.208" v="1972" actId="34818"/>
        <pc:sldMkLst>
          <pc:docMk/>
          <pc:sldMk cId="227124522" sldId="358"/>
        </pc:sldMkLst>
        <pc:picChg chg="add mod">
          <ac:chgData name="Robert French" userId="3a2cd69823348ced" providerId="LiveId" clId="{4E3D6BE8-781D-4295-ACA8-5F709ED2413A}" dt="2025-02-15T16:40:14.544" v="532" actId="34818"/>
          <ac:picMkLst>
            <pc:docMk/>
            <pc:sldMk cId="227124522" sldId="358"/>
            <ac:picMk id="4" creationId="{91947059-F31C-8CF5-52CF-AC53102C7CD6}"/>
          </ac:picMkLst>
        </pc:picChg>
        <pc:picChg chg="add mod">
          <ac:chgData name="Robert French" userId="3a2cd69823348ced" providerId="LiveId" clId="{4E3D6BE8-781D-4295-ACA8-5F709ED2413A}" dt="2025-02-16T10:50:52.208" v="1972" actId="34818"/>
          <ac:picMkLst>
            <pc:docMk/>
            <pc:sldMk cId="227124522" sldId="358"/>
            <ac:picMk id="5" creationId="{F82680F0-1AFC-FD9A-A38C-8E58FB9C9857}"/>
          </ac:picMkLst>
        </pc:picChg>
      </pc:sldChg>
      <pc:sldChg chg="addSp modSp mod">
        <pc:chgData name="Robert French" userId="3a2cd69823348ced" providerId="LiveId" clId="{4E3D6BE8-781D-4295-ACA8-5F709ED2413A}" dt="2025-02-16T10:50:52.208" v="1972" actId="34818"/>
        <pc:sldMkLst>
          <pc:docMk/>
          <pc:sldMk cId="499944532" sldId="359"/>
        </pc:sldMkLst>
        <pc:picChg chg="add mod">
          <ac:chgData name="Robert French" userId="3a2cd69823348ced" providerId="LiveId" clId="{4E3D6BE8-781D-4295-ACA8-5F709ED2413A}" dt="2025-02-15T16:40:14.544" v="532" actId="34818"/>
          <ac:picMkLst>
            <pc:docMk/>
            <pc:sldMk cId="499944532" sldId="359"/>
            <ac:picMk id="3" creationId="{1EB01AAC-EFC5-37C8-C62D-772CDB20502C}"/>
          </ac:picMkLst>
        </pc:picChg>
        <pc:picChg chg="add mod">
          <ac:chgData name="Robert French" userId="3a2cd69823348ced" providerId="LiveId" clId="{4E3D6BE8-781D-4295-ACA8-5F709ED2413A}" dt="2025-02-16T10:50:52.208" v="1972" actId="34818"/>
          <ac:picMkLst>
            <pc:docMk/>
            <pc:sldMk cId="499944532" sldId="359"/>
            <ac:picMk id="4" creationId="{577A9DA7-0746-50C7-9748-C403076E1154}"/>
          </ac:picMkLst>
        </pc:picChg>
      </pc:sldChg>
      <pc:sldChg chg="addSp modSp mod">
        <pc:chgData name="Robert French" userId="3a2cd69823348ced" providerId="LiveId" clId="{4E3D6BE8-781D-4295-ACA8-5F709ED2413A}" dt="2025-02-16T10:50:52.208" v="1972" actId="34818"/>
        <pc:sldMkLst>
          <pc:docMk/>
          <pc:sldMk cId="385416300" sldId="360"/>
        </pc:sldMkLst>
        <pc:picChg chg="add mod">
          <ac:chgData name="Robert French" userId="3a2cd69823348ced" providerId="LiveId" clId="{4E3D6BE8-781D-4295-ACA8-5F709ED2413A}" dt="2025-02-15T16:40:14.544" v="532" actId="34818"/>
          <ac:picMkLst>
            <pc:docMk/>
            <pc:sldMk cId="385416300" sldId="360"/>
            <ac:picMk id="4" creationId="{C65A7399-CC01-308A-2CA7-DA1D9A7BAF84}"/>
          </ac:picMkLst>
        </pc:picChg>
        <pc:picChg chg="add mod">
          <ac:chgData name="Robert French" userId="3a2cd69823348ced" providerId="LiveId" clId="{4E3D6BE8-781D-4295-ACA8-5F709ED2413A}" dt="2025-02-16T10:50:52.208" v="1972" actId="34818"/>
          <ac:picMkLst>
            <pc:docMk/>
            <pc:sldMk cId="385416300" sldId="360"/>
            <ac:picMk id="5" creationId="{CB2971F6-684E-5939-FA65-CC650EA6B8D3}"/>
          </ac:picMkLst>
        </pc:picChg>
      </pc:sldChg>
      <pc:sldChg chg="addSp modSp mod ord">
        <pc:chgData name="Robert French" userId="3a2cd69823348ced" providerId="LiveId" clId="{4E3D6BE8-781D-4295-ACA8-5F709ED2413A}" dt="2025-02-16T10:50:52.208" v="1972" actId="34818"/>
        <pc:sldMkLst>
          <pc:docMk/>
          <pc:sldMk cId="794190446" sldId="361"/>
        </pc:sldMkLst>
        <pc:picChg chg="add mod">
          <ac:chgData name="Robert French" userId="3a2cd69823348ced" providerId="LiveId" clId="{4E3D6BE8-781D-4295-ACA8-5F709ED2413A}" dt="2025-02-15T16:40:14.544" v="532" actId="34818"/>
          <ac:picMkLst>
            <pc:docMk/>
            <pc:sldMk cId="794190446" sldId="361"/>
            <ac:picMk id="4" creationId="{D684B34E-4537-6770-FCB0-4DF8E4D08C82}"/>
          </ac:picMkLst>
        </pc:picChg>
        <pc:picChg chg="add mod">
          <ac:chgData name="Robert French" userId="3a2cd69823348ced" providerId="LiveId" clId="{4E3D6BE8-781D-4295-ACA8-5F709ED2413A}" dt="2025-02-16T10:50:52.208" v="1972" actId="34818"/>
          <ac:picMkLst>
            <pc:docMk/>
            <pc:sldMk cId="794190446" sldId="361"/>
            <ac:picMk id="5" creationId="{F07A8C13-DFC7-8EAA-74AE-3C02C3B1E5F7}"/>
          </ac:picMkLst>
        </pc:picChg>
      </pc:sldChg>
      <pc:sldChg chg="addSp modSp add del mod">
        <pc:chgData name="Robert French" userId="3a2cd69823348ced" providerId="LiveId" clId="{4E3D6BE8-781D-4295-ACA8-5F709ED2413A}" dt="2025-02-17T19:29:49.273" v="3462" actId="47"/>
        <pc:sldMkLst>
          <pc:docMk/>
          <pc:sldMk cId="2004964201" sldId="362"/>
        </pc:sldMkLst>
        <pc:picChg chg="add mod">
          <ac:chgData name="Robert French" userId="3a2cd69823348ced" providerId="LiveId" clId="{4E3D6BE8-781D-4295-ACA8-5F709ED2413A}" dt="2025-02-16T10:50:52.208" v="1972" actId="34818"/>
          <ac:picMkLst>
            <pc:docMk/>
            <pc:sldMk cId="2004964201" sldId="362"/>
            <ac:picMk id="4" creationId="{0CBC42DF-1920-3A64-E882-3E5F1373A31C}"/>
          </ac:picMkLst>
        </pc:picChg>
      </pc:sldChg>
      <pc:sldChg chg="addSp modSp mod ord">
        <pc:chgData name="Robert French" userId="3a2cd69823348ced" providerId="LiveId" clId="{4E3D6BE8-781D-4295-ACA8-5F709ED2413A}" dt="2025-02-16T10:52:03.501" v="1975"/>
        <pc:sldMkLst>
          <pc:docMk/>
          <pc:sldMk cId="890570400" sldId="363"/>
        </pc:sldMkLst>
        <pc:picChg chg="add mod">
          <ac:chgData name="Robert French" userId="3a2cd69823348ced" providerId="LiveId" clId="{4E3D6BE8-781D-4295-ACA8-5F709ED2413A}" dt="2025-02-15T16:40:14.544" v="532" actId="34818"/>
          <ac:picMkLst>
            <pc:docMk/>
            <pc:sldMk cId="890570400" sldId="363"/>
            <ac:picMk id="3" creationId="{415A5FDD-A203-A277-D3A0-FFAF74CDD438}"/>
          </ac:picMkLst>
        </pc:picChg>
        <pc:picChg chg="add mod">
          <ac:chgData name="Robert French" userId="3a2cd69823348ced" providerId="LiveId" clId="{4E3D6BE8-781D-4295-ACA8-5F709ED2413A}" dt="2025-02-16T10:50:52.208" v="1972" actId="34818"/>
          <ac:picMkLst>
            <pc:docMk/>
            <pc:sldMk cId="890570400" sldId="363"/>
            <ac:picMk id="4" creationId="{7764B370-24B4-451F-8BF9-821EC9177423}"/>
          </ac:picMkLst>
        </pc:picChg>
      </pc:sldChg>
      <pc:sldChg chg="addSp modSp add del mod">
        <pc:chgData name="Robert French" userId="3a2cd69823348ced" providerId="LiveId" clId="{4E3D6BE8-781D-4295-ACA8-5F709ED2413A}" dt="2025-02-17T19:29:49.273" v="3462" actId="47"/>
        <pc:sldMkLst>
          <pc:docMk/>
          <pc:sldMk cId="1780205896" sldId="364"/>
        </pc:sldMkLst>
        <pc:picChg chg="add mod">
          <ac:chgData name="Robert French" userId="3a2cd69823348ced" providerId="LiveId" clId="{4E3D6BE8-781D-4295-ACA8-5F709ED2413A}" dt="2025-02-16T10:50:52.208" v="1972" actId="34818"/>
          <ac:picMkLst>
            <pc:docMk/>
            <pc:sldMk cId="1780205896" sldId="364"/>
            <ac:picMk id="4" creationId="{2CC4E4E4-1DD7-E336-3807-9B2B95AA3915}"/>
          </ac:picMkLst>
        </pc:picChg>
      </pc:sldChg>
      <pc:sldChg chg="addSp modSp add del mod">
        <pc:chgData name="Robert French" userId="3a2cd69823348ced" providerId="LiveId" clId="{4E3D6BE8-781D-4295-ACA8-5F709ED2413A}" dt="2025-02-17T19:29:49.273" v="3462" actId="47"/>
        <pc:sldMkLst>
          <pc:docMk/>
          <pc:sldMk cId="3623246285" sldId="365"/>
        </pc:sldMkLst>
        <pc:picChg chg="add mod">
          <ac:chgData name="Robert French" userId="3a2cd69823348ced" providerId="LiveId" clId="{4E3D6BE8-781D-4295-ACA8-5F709ED2413A}" dt="2025-02-16T10:50:52.208" v="1972" actId="34818"/>
          <ac:picMkLst>
            <pc:docMk/>
            <pc:sldMk cId="3623246285" sldId="365"/>
            <ac:picMk id="5" creationId="{984F71D0-BA99-3005-CC83-4A5A227B33F9}"/>
          </ac:picMkLst>
        </pc:picChg>
      </pc:sldChg>
      <pc:sldChg chg="addSp modSp add del mod">
        <pc:chgData name="Robert French" userId="3a2cd69823348ced" providerId="LiveId" clId="{4E3D6BE8-781D-4295-ACA8-5F709ED2413A}" dt="2025-02-17T19:29:49.273" v="3462" actId="47"/>
        <pc:sldMkLst>
          <pc:docMk/>
          <pc:sldMk cId="2078962126" sldId="366"/>
        </pc:sldMkLst>
        <pc:picChg chg="add mod">
          <ac:chgData name="Robert French" userId="3a2cd69823348ced" providerId="LiveId" clId="{4E3D6BE8-781D-4295-ACA8-5F709ED2413A}" dt="2025-02-16T10:50:52.208" v="1972" actId="34818"/>
          <ac:picMkLst>
            <pc:docMk/>
            <pc:sldMk cId="2078962126" sldId="366"/>
            <ac:picMk id="5" creationId="{74100570-2EDB-ABBD-59B8-ABA3E0A63DE5}"/>
          </ac:picMkLst>
        </pc:picChg>
      </pc:sldChg>
      <pc:sldChg chg="addSp modSp mod">
        <pc:chgData name="Robert French" userId="3a2cd69823348ced" providerId="LiveId" clId="{4E3D6BE8-781D-4295-ACA8-5F709ED2413A}" dt="2025-02-16T10:50:52.208" v="1972" actId="34818"/>
        <pc:sldMkLst>
          <pc:docMk/>
          <pc:sldMk cId="3406322870" sldId="367"/>
        </pc:sldMkLst>
        <pc:picChg chg="add mod">
          <ac:chgData name="Robert French" userId="3a2cd69823348ced" providerId="LiveId" clId="{4E3D6BE8-781D-4295-ACA8-5F709ED2413A}" dt="2025-02-15T16:40:14.544" v="532" actId="34818"/>
          <ac:picMkLst>
            <pc:docMk/>
            <pc:sldMk cId="3406322870" sldId="367"/>
            <ac:picMk id="4" creationId="{7A97716B-3D52-7921-DC23-5C44DEA6FFEE}"/>
          </ac:picMkLst>
        </pc:picChg>
        <pc:picChg chg="add mod">
          <ac:chgData name="Robert French" userId="3a2cd69823348ced" providerId="LiveId" clId="{4E3D6BE8-781D-4295-ACA8-5F709ED2413A}" dt="2025-02-16T10:50:52.208" v="1972" actId="34818"/>
          <ac:picMkLst>
            <pc:docMk/>
            <pc:sldMk cId="3406322870" sldId="367"/>
            <ac:picMk id="5" creationId="{87388756-200C-3019-8C59-C8389DB6F5EC}"/>
          </ac:picMkLst>
        </pc:picChg>
      </pc:sldChg>
      <pc:sldChg chg="addSp modSp mod">
        <pc:chgData name="Robert French" userId="3a2cd69823348ced" providerId="LiveId" clId="{4E3D6BE8-781D-4295-ACA8-5F709ED2413A}" dt="2025-02-16T10:50:52.208" v="1972" actId="34818"/>
        <pc:sldMkLst>
          <pc:docMk/>
          <pc:sldMk cId="1243574017" sldId="368"/>
        </pc:sldMkLst>
        <pc:picChg chg="add mod">
          <ac:chgData name="Robert French" userId="3a2cd69823348ced" providerId="LiveId" clId="{4E3D6BE8-781D-4295-ACA8-5F709ED2413A}" dt="2025-02-15T16:40:14.544" v="532" actId="34818"/>
          <ac:picMkLst>
            <pc:docMk/>
            <pc:sldMk cId="1243574017" sldId="368"/>
            <ac:picMk id="4" creationId="{10A99CB5-A1CA-C207-FCCA-E32C15D89E53}"/>
          </ac:picMkLst>
        </pc:picChg>
        <pc:picChg chg="add mod">
          <ac:chgData name="Robert French" userId="3a2cd69823348ced" providerId="LiveId" clId="{4E3D6BE8-781D-4295-ACA8-5F709ED2413A}" dt="2025-02-16T10:50:52.208" v="1972" actId="34818"/>
          <ac:picMkLst>
            <pc:docMk/>
            <pc:sldMk cId="1243574017" sldId="368"/>
            <ac:picMk id="5" creationId="{899BCC27-D916-9445-B62B-800473689F0E}"/>
          </ac:picMkLst>
        </pc:picChg>
      </pc:sldChg>
      <pc:sldChg chg="addSp modSp mod">
        <pc:chgData name="Robert French" userId="3a2cd69823348ced" providerId="LiveId" clId="{4E3D6BE8-781D-4295-ACA8-5F709ED2413A}" dt="2025-02-16T10:50:52.208" v="1972" actId="34818"/>
        <pc:sldMkLst>
          <pc:docMk/>
          <pc:sldMk cId="1360727521" sldId="369"/>
        </pc:sldMkLst>
        <pc:picChg chg="add mod">
          <ac:chgData name="Robert French" userId="3a2cd69823348ced" providerId="LiveId" clId="{4E3D6BE8-781D-4295-ACA8-5F709ED2413A}" dt="2025-02-15T16:40:14.544" v="532" actId="34818"/>
          <ac:picMkLst>
            <pc:docMk/>
            <pc:sldMk cId="1360727521" sldId="369"/>
            <ac:picMk id="4" creationId="{208FC88D-B94C-6DB0-9D52-4230E4EDA280}"/>
          </ac:picMkLst>
        </pc:picChg>
        <pc:picChg chg="add mod">
          <ac:chgData name="Robert French" userId="3a2cd69823348ced" providerId="LiveId" clId="{4E3D6BE8-781D-4295-ACA8-5F709ED2413A}" dt="2025-02-16T10:50:52.208" v="1972" actId="34818"/>
          <ac:picMkLst>
            <pc:docMk/>
            <pc:sldMk cId="1360727521" sldId="369"/>
            <ac:picMk id="5" creationId="{97A8E4E3-CE4F-8049-A0CC-E63274407810}"/>
          </ac:picMkLst>
        </pc:picChg>
      </pc:sldChg>
      <pc:sldChg chg="addSp modSp del mod">
        <pc:chgData name="Robert French" userId="3a2cd69823348ced" providerId="LiveId" clId="{4E3D6BE8-781D-4295-ACA8-5F709ED2413A}" dt="2025-02-16T17:40:07.091" v="3204" actId="47"/>
        <pc:sldMkLst>
          <pc:docMk/>
          <pc:sldMk cId="1112660433" sldId="370"/>
        </pc:sldMkLst>
        <pc:picChg chg="add mod">
          <ac:chgData name="Robert French" userId="3a2cd69823348ced" providerId="LiveId" clId="{4E3D6BE8-781D-4295-ACA8-5F709ED2413A}" dt="2025-02-16T10:50:52.208" v="1972" actId="34818"/>
          <ac:picMkLst>
            <pc:docMk/>
            <pc:sldMk cId="1112660433" sldId="370"/>
            <ac:picMk id="5" creationId="{CBEC4EDB-1BB3-70E6-2A2B-8CFFCF1BD8E0}"/>
          </ac:picMkLst>
        </pc:picChg>
      </pc:sldChg>
      <pc:sldChg chg="addSp modSp add del mod">
        <pc:chgData name="Robert French" userId="3a2cd69823348ced" providerId="LiveId" clId="{4E3D6BE8-781D-4295-ACA8-5F709ED2413A}" dt="2025-02-17T19:29:49.273" v="3462" actId="47"/>
        <pc:sldMkLst>
          <pc:docMk/>
          <pc:sldMk cId="474939006" sldId="371"/>
        </pc:sldMkLst>
        <pc:picChg chg="add mod">
          <ac:chgData name="Robert French" userId="3a2cd69823348ced" providerId="LiveId" clId="{4E3D6BE8-781D-4295-ACA8-5F709ED2413A}" dt="2025-02-16T10:50:52.208" v="1972" actId="34818"/>
          <ac:picMkLst>
            <pc:docMk/>
            <pc:sldMk cId="474939006" sldId="371"/>
            <ac:picMk id="5" creationId="{EC0FACB4-954E-AA54-50A7-00351EEC8614}"/>
          </ac:picMkLst>
        </pc:picChg>
      </pc:sldChg>
      <pc:sldChg chg="addSp modSp mod">
        <pc:chgData name="Robert French" userId="3a2cd69823348ced" providerId="LiveId" clId="{4E3D6BE8-781D-4295-ACA8-5F709ED2413A}" dt="2025-02-16T10:50:52.208" v="1972" actId="34818"/>
        <pc:sldMkLst>
          <pc:docMk/>
          <pc:sldMk cId="1589029549" sldId="372"/>
        </pc:sldMkLst>
        <pc:picChg chg="add mod">
          <ac:chgData name="Robert French" userId="3a2cd69823348ced" providerId="LiveId" clId="{4E3D6BE8-781D-4295-ACA8-5F709ED2413A}" dt="2025-02-15T16:40:14.544" v="532" actId="34818"/>
          <ac:picMkLst>
            <pc:docMk/>
            <pc:sldMk cId="1589029549" sldId="372"/>
            <ac:picMk id="3" creationId="{D87855E4-CC98-4237-2057-A3B2BCB88285}"/>
          </ac:picMkLst>
        </pc:picChg>
        <pc:picChg chg="add mod">
          <ac:chgData name="Robert French" userId="3a2cd69823348ced" providerId="LiveId" clId="{4E3D6BE8-781D-4295-ACA8-5F709ED2413A}" dt="2025-02-16T10:50:52.208" v="1972" actId="34818"/>
          <ac:picMkLst>
            <pc:docMk/>
            <pc:sldMk cId="1589029549" sldId="372"/>
            <ac:picMk id="4" creationId="{9ABC8BDB-FED2-4053-F440-CE943769E610}"/>
          </ac:picMkLst>
        </pc:picChg>
      </pc:sldChg>
      <pc:sldChg chg="addSp modSp mod">
        <pc:chgData name="Robert French" userId="3a2cd69823348ced" providerId="LiveId" clId="{4E3D6BE8-781D-4295-ACA8-5F709ED2413A}" dt="2025-02-16T10:50:52.208" v="1972" actId="34818"/>
        <pc:sldMkLst>
          <pc:docMk/>
          <pc:sldMk cId="222670144" sldId="373"/>
        </pc:sldMkLst>
        <pc:picChg chg="add mod">
          <ac:chgData name="Robert French" userId="3a2cd69823348ced" providerId="LiveId" clId="{4E3D6BE8-781D-4295-ACA8-5F709ED2413A}" dt="2025-02-15T16:40:14.544" v="532" actId="34818"/>
          <ac:picMkLst>
            <pc:docMk/>
            <pc:sldMk cId="222670144" sldId="373"/>
            <ac:picMk id="4" creationId="{C52B2D10-87A3-0827-DD15-B61985B4D2E2}"/>
          </ac:picMkLst>
        </pc:picChg>
        <pc:picChg chg="add mod">
          <ac:chgData name="Robert French" userId="3a2cd69823348ced" providerId="LiveId" clId="{4E3D6BE8-781D-4295-ACA8-5F709ED2413A}" dt="2025-02-16T10:50:52.208" v="1972" actId="34818"/>
          <ac:picMkLst>
            <pc:docMk/>
            <pc:sldMk cId="222670144" sldId="373"/>
            <ac:picMk id="5" creationId="{050213F8-B316-3FFA-F3DB-D50123D28995}"/>
          </ac:picMkLst>
        </pc:picChg>
      </pc:sldChg>
      <pc:sldChg chg="addSp modSp mod ord">
        <pc:chgData name="Robert French" userId="3a2cd69823348ced" providerId="LiveId" clId="{4E3D6BE8-781D-4295-ACA8-5F709ED2413A}" dt="2025-02-16T10:52:03.501" v="1975"/>
        <pc:sldMkLst>
          <pc:docMk/>
          <pc:sldMk cId="447047432" sldId="374"/>
        </pc:sldMkLst>
        <pc:picChg chg="add mod">
          <ac:chgData name="Robert French" userId="3a2cd69823348ced" providerId="LiveId" clId="{4E3D6BE8-781D-4295-ACA8-5F709ED2413A}" dt="2025-02-15T16:40:14.544" v="532" actId="34818"/>
          <ac:picMkLst>
            <pc:docMk/>
            <pc:sldMk cId="447047432" sldId="374"/>
            <ac:picMk id="4" creationId="{E6B9E77B-7CB8-85D4-3E59-1AB53A837270}"/>
          </ac:picMkLst>
        </pc:picChg>
        <pc:picChg chg="add mod">
          <ac:chgData name="Robert French" userId="3a2cd69823348ced" providerId="LiveId" clId="{4E3D6BE8-781D-4295-ACA8-5F709ED2413A}" dt="2025-02-16T10:50:52.208" v="1972" actId="34818"/>
          <ac:picMkLst>
            <pc:docMk/>
            <pc:sldMk cId="447047432" sldId="374"/>
            <ac:picMk id="5" creationId="{81A4F809-7271-44B8-123D-2A66F656909C}"/>
          </ac:picMkLst>
        </pc:picChg>
      </pc:sldChg>
      <pc:sldChg chg="addSp modSp mod">
        <pc:chgData name="Robert French" userId="3a2cd69823348ced" providerId="LiveId" clId="{4E3D6BE8-781D-4295-ACA8-5F709ED2413A}" dt="2025-02-16T10:50:52.208" v="1972" actId="34818"/>
        <pc:sldMkLst>
          <pc:docMk/>
          <pc:sldMk cId="1329824248" sldId="375"/>
        </pc:sldMkLst>
        <pc:picChg chg="add mod">
          <ac:chgData name="Robert French" userId="3a2cd69823348ced" providerId="LiveId" clId="{4E3D6BE8-781D-4295-ACA8-5F709ED2413A}" dt="2025-02-15T16:40:14.544" v="532" actId="34818"/>
          <ac:picMkLst>
            <pc:docMk/>
            <pc:sldMk cId="1329824248" sldId="375"/>
            <ac:picMk id="4" creationId="{E17B164F-D451-118F-7F0B-ED6559589415}"/>
          </ac:picMkLst>
        </pc:picChg>
        <pc:picChg chg="add mod">
          <ac:chgData name="Robert French" userId="3a2cd69823348ced" providerId="LiveId" clId="{4E3D6BE8-781D-4295-ACA8-5F709ED2413A}" dt="2025-02-16T10:50:52.208" v="1972" actId="34818"/>
          <ac:picMkLst>
            <pc:docMk/>
            <pc:sldMk cId="1329824248" sldId="375"/>
            <ac:picMk id="5" creationId="{D4948C20-3CA3-7AA6-0190-768611A0F6A1}"/>
          </ac:picMkLst>
        </pc:picChg>
      </pc:sldChg>
      <pc:sldChg chg="addSp modSp mod">
        <pc:chgData name="Robert French" userId="3a2cd69823348ced" providerId="LiveId" clId="{4E3D6BE8-781D-4295-ACA8-5F709ED2413A}" dt="2025-02-16T10:50:52.208" v="1972" actId="34818"/>
        <pc:sldMkLst>
          <pc:docMk/>
          <pc:sldMk cId="4292669147" sldId="376"/>
        </pc:sldMkLst>
        <pc:picChg chg="add mod">
          <ac:chgData name="Robert French" userId="3a2cd69823348ced" providerId="LiveId" clId="{4E3D6BE8-781D-4295-ACA8-5F709ED2413A}" dt="2025-02-15T16:40:14.544" v="532" actId="34818"/>
          <ac:picMkLst>
            <pc:docMk/>
            <pc:sldMk cId="4292669147" sldId="376"/>
            <ac:picMk id="5" creationId="{B5F59DF4-66D9-FD68-D3D4-856F21DBEA94}"/>
          </ac:picMkLst>
        </pc:picChg>
        <pc:picChg chg="add mod">
          <ac:chgData name="Robert French" userId="3a2cd69823348ced" providerId="LiveId" clId="{4E3D6BE8-781D-4295-ACA8-5F709ED2413A}" dt="2025-02-16T10:50:52.208" v="1972" actId="34818"/>
          <ac:picMkLst>
            <pc:docMk/>
            <pc:sldMk cId="4292669147" sldId="376"/>
            <ac:picMk id="6" creationId="{86437298-F277-2E88-3FCC-330662FF132A}"/>
          </ac:picMkLst>
        </pc:picChg>
      </pc:sldChg>
      <pc:sldChg chg="addSp modSp del mod">
        <pc:chgData name="Robert French" userId="3a2cd69823348ced" providerId="LiveId" clId="{4E3D6BE8-781D-4295-ACA8-5F709ED2413A}" dt="2025-02-15T17:31:11.108" v="1334" actId="47"/>
        <pc:sldMkLst>
          <pc:docMk/>
          <pc:sldMk cId="1043390118" sldId="377"/>
        </pc:sldMkLst>
      </pc:sldChg>
      <pc:sldChg chg="addSp modSp mod">
        <pc:chgData name="Robert French" userId="3a2cd69823348ced" providerId="LiveId" clId="{4E3D6BE8-781D-4295-ACA8-5F709ED2413A}" dt="2025-02-16T10:50:52.208" v="1972" actId="34818"/>
        <pc:sldMkLst>
          <pc:docMk/>
          <pc:sldMk cId="3753443042" sldId="378"/>
        </pc:sldMkLst>
        <pc:picChg chg="add mod">
          <ac:chgData name="Robert French" userId="3a2cd69823348ced" providerId="LiveId" clId="{4E3D6BE8-781D-4295-ACA8-5F709ED2413A}" dt="2025-02-15T16:40:14.544" v="532" actId="34818"/>
          <ac:picMkLst>
            <pc:docMk/>
            <pc:sldMk cId="3753443042" sldId="378"/>
            <ac:picMk id="3" creationId="{748A975F-E061-7BCF-CD2C-48578D8CC735}"/>
          </ac:picMkLst>
        </pc:picChg>
        <pc:picChg chg="add mod">
          <ac:chgData name="Robert French" userId="3a2cd69823348ced" providerId="LiveId" clId="{4E3D6BE8-781D-4295-ACA8-5F709ED2413A}" dt="2025-02-16T10:50:52.208" v="1972" actId="34818"/>
          <ac:picMkLst>
            <pc:docMk/>
            <pc:sldMk cId="3753443042" sldId="378"/>
            <ac:picMk id="4" creationId="{91889A7F-0CEE-D55E-753F-629BDFFD0394}"/>
          </ac:picMkLst>
        </pc:picChg>
      </pc:sldChg>
      <pc:sldChg chg="addSp modSp add del mod">
        <pc:chgData name="Robert French" userId="3a2cd69823348ced" providerId="LiveId" clId="{4E3D6BE8-781D-4295-ACA8-5F709ED2413A}" dt="2025-02-17T19:29:49.273" v="3462" actId="47"/>
        <pc:sldMkLst>
          <pc:docMk/>
          <pc:sldMk cId="1011335893" sldId="379"/>
        </pc:sldMkLst>
        <pc:picChg chg="add mod">
          <ac:chgData name="Robert French" userId="3a2cd69823348ced" providerId="LiveId" clId="{4E3D6BE8-781D-4295-ACA8-5F709ED2413A}" dt="2025-02-16T10:50:52.208" v="1972" actId="34818"/>
          <ac:picMkLst>
            <pc:docMk/>
            <pc:sldMk cId="1011335893" sldId="379"/>
            <ac:picMk id="5" creationId="{B0FB32A6-BCF1-D0C2-92EB-73681B6B5642}"/>
          </ac:picMkLst>
        </pc:picChg>
      </pc:sldChg>
      <pc:sldChg chg="addSp modSp add del mod">
        <pc:chgData name="Robert French" userId="3a2cd69823348ced" providerId="LiveId" clId="{4E3D6BE8-781D-4295-ACA8-5F709ED2413A}" dt="2025-02-17T19:29:49.273" v="3462" actId="47"/>
        <pc:sldMkLst>
          <pc:docMk/>
          <pc:sldMk cId="7270498" sldId="380"/>
        </pc:sldMkLst>
        <pc:picChg chg="add mod">
          <ac:chgData name="Robert French" userId="3a2cd69823348ced" providerId="LiveId" clId="{4E3D6BE8-781D-4295-ACA8-5F709ED2413A}" dt="2025-02-16T10:50:52.208" v="1972" actId="34818"/>
          <ac:picMkLst>
            <pc:docMk/>
            <pc:sldMk cId="7270498" sldId="380"/>
            <ac:picMk id="5" creationId="{9E980416-7EE6-C922-0C7C-B0E4017765E6}"/>
          </ac:picMkLst>
        </pc:picChg>
      </pc:sldChg>
      <pc:sldChg chg="addSp modSp add del mod">
        <pc:chgData name="Robert French" userId="3a2cd69823348ced" providerId="LiveId" clId="{4E3D6BE8-781D-4295-ACA8-5F709ED2413A}" dt="2025-02-17T19:29:49.273" v="3462" actId="47"/>
        <pc:sldMkLst>
          <pc:docMk/>
          <pc:sldMk cId="3862419105" sldId="381"/>
        </pc:sldMkLst>
        <pc:picChg chg="add mod">
          <ac:chgData name="Robert French" userId="3a2cd69823348ced" providerId="LiveId" clId="{4E3D6BE8-781D-4295-ACA8-5F709ED2413A}" dt="2025-02-16T10:50:52.208" v="1972" actId="34818"/>
          <ac:picMkLst>
            <pc:docMk/>
            <pc:sldMk cId="3862419105" sldId="381"/>
            <ac:picMk id="5" creationId="{77ED2F9A-E1FA-3610-F9E1-AA6D953B6178}"/>
          </ac:picMkLst>
        </pc:picChg>
      </pc:sldChg>
      <pc:sldChg chg="addSp modSp add del mod">
        <pc:chgData name="Robert French" userId="3a2cd69823348ced" providerId="LiveId" clId="{4E3D6BE8-781D-4295-ACA8-5F709ED2413A}" dt="2025-02-17T19:29:14.745" v="3458" actId="47"/>
        <pc:sldMkLst>
          <pc:docMk/>
          <pc:sldMk cId="395425400" sldId="382"/>
        </pc:sldMkLst>
        <pc:picChg chg="add mod">
          <ac:chgData name="Robert French" userId="3a2cd69823348ced" providerId="LiveId" clId="{4E3D6BE8-781D-4295-ACA8-5F709ED2413A}" dt="2025-02-16T10:50:52.208" v="1972" actId="34818"/>
          <ac:picMkLst>
            <pc:docMk/>
            <pc:sldMk cId="395425400" sldId="382"/>
            <ac:picMk id="5" creationId="{646BA877-97D2-1D8A-DDAF-22D12F193084}"/>
          </ac:picMkLst>
        </pc:picChg>
      </pc:sldChg>
      <pc:sldChg chg="addSp modSp add del mod">
        <pc:chgData name="Robert French" userId="3a2cd69823348ced" providerId="LiveId" clId="{4E3D6BE8-781D-4295-ACA8-5F709ED2413A}" dt="2025-02-17T19:29:14.745" v="3458" actId="47"/>
        <pc:sldMkLst>
          <pc:docMk/>
          <pc:sldMk cId="1609078452" sldId="383"/>
        </pc:sldMkLst>
        <pc:picChg chg="add mod">
          <ac:chgData name="Robert French" userId="3a2cd69823348ced" providerId="LiveId" clId="{4E3D6BE8-781D-4295-ACA8-5F709ED2413A}" dt="2025-02-16T10:50:52.208" v="1972" actId="34818"/>
          <ac:picMkLst>
            <pc:docMk/>
            <pc:sldMk cId="1609078452" sldId="383"/>
            <ac:picMk id="6" creationId="{CC1ADFF5-6356-BADA-6CFE-C5AF5982E487}"/>
          </ac:picMkLst>
        </pc:picChg>
      </pc:sldChg>
      <pc:sldChg chg="addSp modSp add del mod">
        <pc:chgData name="Robert French" userId="3a2cd69823348ced" providerId="LiveId" clId="{4E3D6BE8-781D-4295-ACA8-5F709ED2413A}" dt="2025-02-17T19:29:14.745" v="3458" actId="47"/>
        <pc:sldMkLst>
          <pc:docMk/>
          <pc:sldMk cId="201379901" sldId="384"/>
        </pc:sldMkLst>
        <pc:picChg chg="add mod">
          <ac:chgData name="Robert French" userId="3a2cd69823348ced" providerId="LiveId" clId="{4E3D6BE8-781D-4295-ACA8-5F709ED2413A}" dt="2025-02-16T10:50:52.208" v="1972" actId="34818"/>
          <ac:picMkLst>
            <pc:docMk/>
            <pc:sldMk cId="201379901" sldId="384"/>
            <ac:picMk id="5" creationId="{2C903FBB-C9E7-4B23-DC3B-68BFD0F4F557}"/>
          </ac:picMkLst>
        </pc:picChg>
      </pc:sldChg>
      <pc:sldChg chg="addSp modSp add del mod">
        <pc:chgData name="Robert French" userId="3a2cd69823348ced" providerId="LiveId" clId="{4E3D6BE8-781D-4295-ACA8-5F709ED2413A}" dt="2025-02-17T19:29:14.745" v="3458" actId="47"/>
        <pc:sldMkLst>
          <pc:docMk/>
          <pc:sldMk cId="1941607359" sldId="385"/>
        </pc:sldMkLst>
        <pc:picChg chg="add mod">
          <ac:chgData name="Robert French" userId="3a2cd69823348ced" providerId="LiveId" clId="{4E3D6BE8-781D-4295-ACA8-5F709ED2413A}" dt="2025-02-16T10:50:52.208" v="1972" actId="34818"/>
          <ac:picMkLst>
            <pc:docMk/>
            <pc:sldMk cId="1941607359" sldId="385"/>
            <ac:picMk id="5" creationId="{F6AD72A5-58A8-74BD-0A3A-F67C5DF2D4FB}"/>
          </ac:picMkLst>
        </pc:picChg>
      </pc:sldChg>
      <pc:sldChg chg="addSp modSp mod ord">
        <pc:chgData name="Robert French" userId="3a2cd69823348ced" providerId="LiveId" clId="{4E3D6BE8-781D-4295-ACA8-5F709ED2413A}" dt="2025-02-16T12:30:12.436" v="2214" actId="732"/>
        <pc:sldMkLst>
          <pc:docMk/>
          <pc:sldMk cId="358505476" sldId="386"/>
        </pc:sldMkLst>
        <pc:picChg chg="mod modCrop">
          <ac:chgData name="Robert French" userId="3a2cd69823348ced" providerId="LiveId" clId="{4E3D6BE8-781D-4295-ACA8-5F709ED2413A}" dt="2025-02-16T12:30:12.436" v="2214" actId="732"/>
          <ac:picMkLst>
            <pc:docMk/>
            <pc:sldMk cId="358505476" sldId="386"/>
            <ac:picMk id="3" creationId="{0ED9D8C0-BCB1-2B93-4B5D-7E27E89A0036}"/>
          </ac:picMkLst>
        </pc:picChg>
        <pc:picChg chg="add mod">
          <ac:chgData name="Robert French" userId="3a2cd69823348ced" providerId="LiveId" clId="{4E3D6BE8-781D-4295-ACA8-5F709ED2413A}" dt="2025-02-15T16:40:14.544" v="532" actId="34818"/>
          <ac:picMkLst>
            <pc:docMk/>
            <pc:sldMk cId="358505476" sldId="386"/>
            <ac:picMk id="4" creationId="{B6E3D640-48A2-384D-4AFF-66177EB5BDDE}"/>
          </ac:picMkLst>
        </pc:picChg>
        <pc:picChg chg="add mod">
          <ac:chgData name="Robert French" userId="3a2cd69823348ced" providerId="LiveId" clId="{4E3D6BE8-781D-4295-ACA8-5F709ED2413A}" dt="2025-02-16T10:50:52.208" v="1972" actId="34818"/>
          <ac:picMkLst>
            <pc:docMk/>
            <pc:sldMk cId="358505476" sldId="386"/>
            <ac:picMk id="5" creationId="{6E70D631-0F75-B50E-9C98-B75CB2D47D0A}"/>
          </ac:picMkLst>
        </pc:picChg>
      </pc:sldChg>
      <pc:sldChg chg="addSp modSp del mod">
        <pc:chgData name="Robert French" userId="3a2cd69823348ced" providerId="LiveId" clId="{4E3D6BE8-781D-4295-ACA8-5F709ED2413A}" dt="2025-02-16T13:59:12.836" v="3006" actId="47"/>
        <pc:sldMkLst>
          <pc:docMk/>
          <pc:sldMk cId="1282270195" sldId="387"/>
        </pc:sldMkLst>
        <pc:picChg chg="add mod">
          <ac:chgData name="Robert French" userId="3a2cd69823348ced" providerId="LiveId" clId="{4E3D6BE8-781D-4295-ACA8-5F709ED2413A}" dt="2025-02-16T10:50:52.208" v="1972" actId="34818"/>
          <ac:picMkLst>
            <pc:docMk/>
            <pc:sldMk cId="1282270195" sldId="387"/>
            <ac:picMk id="4" creationId="{87477640-ECAF-01ED-1F4A-83C8E40FAFFB}"/>
          </ac:picMkLst>
        </pc:picChg>
      </pc:sldChg>
      <pc:sldChg chg="addSp modSp del mod">
        <pc:chgData name="Robert French" userId="3a2cd69823348ced" providerId="LiveId" clId="{4E3D6BE8-781D-4295-ACA8-5F709ED2413A}" dt="2025-02-16T13:59:22.577" v="3013" actId="47"/>
        <pc:sldMkLst>
          <pc:docMk/>
          <pc:sldMk cId="2967695503" sldId="388"/>
        </pc:sldMkLst>
        <pc:picChg chg="add mod">
          <ac:chgData name="Robert French" userId="3a2cd69823348ced" providerId="LiveId" clId="{4E3D6BE8-781D-4295-ACA8-5F709ED2413A}" dt="2025-02-16T10:50:52.208" v="1972" actId="34818"/>
          <ac:picMkLst>
            <pc:docMk/>
            <pc:sldMk cId="2967695503" sldId="388"/>
            <ac:picMk id="4" creationId="{78CC0668-5319-4200-3C8B-AA08DC5679D0}"/>
          </ac:picMkLst>
        </pc:picChg>
      </pc:sldChg>
      <pc:sldChg chg="addSp modSp del mod">
        <pc:chgData name="Robert French" userId="3a2cd69823348ced" providerId="LiveId" clId="{4E3D6BE8-781D-4295-ACA8-5F709ED2413A}" dt="2025-02-16T13:59:21.561" v="3012" actId="47"/>
        <pc:sldMkLst>
          <pc:docMk/>
          <pc:sldMk cId="1758306257" sldId="389"/>
        </pc:sldMkLst>
        <pc:picChg chg="add mod">
          <ac:chgData name="Robert French" userId="3a2cd69823348ced" providerId="LiveId" clId="{4E3D6BE8-781D-4295-ACA8-5F709ED2413A}" dt="2025-02-16T10:50:52.208" v="1972" actId="34818"/>
          <ac:picMkLst>
            <pc:docMk/>
            <pc:sldMk cId="1758306257" sldId="389"/>
            <ac:picMk id="4" creationId="{DE18775C-6367-6CD7-B875-3552C85C0C66}"/>
          </ac:picMkLst>
        </pc:picChg>
      </pc:sldChg>
      <pc:sldChg chg="addSp modSp del mod">
        <pc:chgData name="Robert French" userId="3a2cd69823348ced" providerId="LiveId" clId="{4E3D6BE8-781D-4295-ACA8-5F709ED2413A}" dt="2025-02-16T13:59:20.207" v="3011" actId="47"/>
        <pc:sldMkLst>
          <pc:docMk/>
          <pc:sldMk cId="2329639169" sldId="390"/>
        </pc:sldMkLst>
        <pc:picChg chg="add mod">
          <ac:chgData name="Robert French" userId="3a2cd69823348ced" providerId="LiveId" clId="{4E3D6BE8-781D-4295-ACA8-5F709ED2413A}" dt="2025-02-16T10:50:52.208" v="1972" actId="34818"/>
          <ac:picMkLst>
            <pc:docMk/>
            <pc:sldMk cId="2329639169" sldId="390"/>
            <ac:picMk id="4" creationId="{EF714885-FE45-4C96-A63A-FDAE3309F205}"/>
          </ac:picMkLst>
        </pc:picChg>
      </pc:sldChg>
      <pc:sldChg chg="addSp modSp del mod">
        <pc:chgData name="Robert French" userId="3a2cd69823348ced" providerId="LiveId" clId="{4E3D6BE8-781D-4295-ACA8-5F709ED2413A}" dt="2025-02-16T13:59:19.122" v="3010" actId="47"/>
        <pc:sldMkLst>
          <pc:docMk/>
          <pc:sldMk cId="2685436203" sldId="391"/>
        </pc:sldMkLst>
        <pc:picChg chg="add mod">
          <ac:chgData name="Robert French" userId="3a2cd69823348ced" providerId="LiveId" clId="{4E3D6BE8-781D-4295-ACA8-5F709ED2413A}" dt="2025-02-16T10:50:52.208" v="1972" actId="34818"/>
          <ac:picMkLst>
            <pc:docMk/>
            <pc:sldMk cId="2685436203" sldId="391"/>
            <ac:picMk id="4" creationId="{0252D5B2-70DD-261F-C9D6-9C91CA55B505}"/>
          </ac:picMkLst>
        </pc:picChg>
      </pc:sldChg>
      <pc:sldChg chg="addSp modSp del mod">
        <pc:chgData name="Robert French" userId="3a2cd69823348ced" providerId="LiveId" clId="{4E3D6BE8-781D-4295-ACA8-5F709ED2413A}" dt="2025-02-16T13:59:18.117" v="3009" actId="47"/>
        <pc:sldMkLst>
          <pc:docMk/>
          <pc:sldMk cId="897998752" sldId="392"/>
        </pc:sldMkLst>
        <pc:picChg chg="add mod">
          <ac:chgData name="Robert French" userId="3a2cd69823348ced" providerId="LiveId" clId="{4E3D6BE8-781D-4295-ACA8-5F709ED2413A}" dt="2025-02-16T10:50:52.208" v="1972" actId="34818"/>
          <ac:picMkLst>
            <pc:docMk/>
            <pc:sldMk cId="897998752" sldId="392"/>
            <ac:picMk id="4" creationId="{E801E6D8-2592-3BD3-D929-CFB329FCD986}"/>
          </ac:picMkLst>
        </pc:picChg>
      </pc:sldChg>
      <pc:sldChg chg="addSp modSp del mod">
        <pc:chgData name="Robert French" userId="3a2cd69823348ced" providerId="LiveId" clId="{4E3D6BE8-781D-4295-ACA8-5F709ED2413A}" dt="2025-02-16T13:59:17.138" v="3008" actId="47"/>
        <pc:sldMkLst>
          <pc:docMk/>
          <pc:sldMk cId="2700763848" sldId="393"/>
        </pc:sldMkLst>
        <pc:picChg chg="add mod">
          <ac:chgData name="Robert French" userId="3a2cd69823348ced" providerId="LiveId" clId="{4E3D6BE8-781D-4295-ACA8-5F709ED2413A}" dt="2025-02-16T10:50:52.208" v="1972" actId="34818"/>
          <ac:picMkLst>
            <pc:docMk/>
            <pc:sldMk cId="2700763848" sldId="393"/>
            <ac:picMk id="4" creationId="{9DE6C4DF-B9EC-3329-1B23-154F55B60C79}"/>
          </ac:picMkLst>
        </pc:picChg>
      </pc:sldChg>
      <pc:sldChg chg="addSp modSp del mod">
        <pc:chgData name="Robert French" userId="3a2cd69823348ced" providerId="LiveId" clId="{4E3D6BE8-781D-4295-ACA8-5F709ED2413A}" dt="2025-02-16T13:59:16.135" v="3007" actId="47"/>
        <pc:sldMkLst>
          <pc:docMk/>
          <pc:sldMk cId="237109970" sldId="394"/>
        </pc:sldMkLst>
        <pc:picChg chg="add mod">
          <ac:chgData name="Robert French" userId="3a2cd69823348ced" providerId="LiveId" clId="{4E3D6BE8-781D-4295-ACA8-5F709ED2413A}" dt="2025-02-16T10:50:52.208" v="1972" actId="34818"/>
          <ac:picMkLst>
            <pc:docMk/>
            <pc:sldMk cId="237109970" sldId="394"/>
            <ac:picMk id="4" creationId="{E46E27B5-3CC8-6FD5-2AC3-BB4931DA9222}"/>
          </ac:picMkLst>
        </pc:picChg>
      </pc:sldChg>
      <pc:sldChg chg="addSp delSp modSp mod ord">
        <pc:chgData name="Robert French" userId="3a2cd69823348ced" providerId="LiveId" clId="{4E3D6BE8-781D-4295-ACA8-5F709ED2413A}" dt="2025-02-17T19:25:15.162" v="3444" actId="1076"/>
        <pc:sldMkLst>
          <pc:docMk/>
          <pc:sldMk cId="3538064679" sldId="395"/>
        </pc:sldMkLst>
        <pc:spChg chg="add mod">
          <ac:chgData name="Robert French" userId="3a2cd69823348ced" providerId="LiveId" clId="{4E3D6BE8-781D-4295-ACA8-5F709ED2413A}" dt="2025-02-17T19:24:58.231" v="3437" actId="1076"/>
          <ac:spMkLst>
            <pc:docMk/>
            <pc:sldMk cId="3538064679" sldId="395"/>
            <ac:spMk id="7" creationId="{A56138DA-5B88-5FE3-C01F-969B1CEB31BE}"/>
          </ac:spMkLst>
        </pc:spChg>
        <pc:picChg chg="mod">
          <ac:chgData name="Robert French" userId="3a2cd69823348ced" providerId="LiveId" clId="{4E3D6BE8-781D-4295-ACA8-5F709ED2413A}" dt="2025-02-17T19:25:15.162" v="3444" actId="1076"/>
          <ac:picMkLst>
            <pc:docMk/>
            <pc:sldMk cId="3538064679" sldId="395"/>
            <ac:picMk id="2" creationId="{2CA2B10A-9BC8-2D3E-C5CA-30CB62483C06}"/>
          </ac:picMkLst>
        </pc:picChg>
        <pc:picChg chg="mod">
          <ac:chgData name="Robert French" userId="3a2cd69823348ced" providerId="LiveId" clId="{4E3D6BE8-781D-4295-ACA8-5F709ED2413A}" dt="2025-02-17T19:23:11.398" v="3413" actId="14100"/>
          <ac:picMkLst>
            <pc:docMk/>
            <pc:sldMk cId="3538064679" sldId="395"/>
            <ac:picMk id="3" creationId="{26E46546-D6A8-EA7E-95D3-00AC8B354973}"/>
          </ac:picMkLst>
        </pc:picChg>
        <pc:picChg chg="add del mod">
          <ac:chgData name="Robert French" userId="3a2cd69823348ced" providerId="LiveId" clId="{4E3D6BE8-781D-4295-ACA8-5F709ED2413A}" dt="2025-02-17T19:25:10.420" v="3442" actId="478"/>
          <ac:picMkLst>
            <pc:docMk/>
            <pc:sldMk cId="3538064679" sldId="395"/>
            <ac:picMk id="4" creationId="{DBBF23A6-4A6A-1CF2-4DF8-CD6BB2CBE238}"/>
          </ac:picMkLst>
        </pc:picChg>
        <pc:picChg chg="add del mod">
          <ac:chgData name="Robert French" userId="3a2cd69823348ced" providerId="LiveId" clId="{4E3D6BE8-781D-4295-ACA8-5F709ED2413A}" dt="2025-02-17T19:25:06.223" v="3440" actId="478"/>
          <ac:picMkLst>
            <pc:docMk/>
            <pc:sldMk cId="3538064679" sldId="395"/>
            <ac:picMk id="5" creationId="{21DFB1A3-76DB-2ECD-DA3A-30246C558F6D}"/>
          </ac:picMkLst>
        </pc:picChg>
      </pc:sldChg>
      <pc:sldChg chg="addSp modSp mod">
        <pc:chgData name="Robert French" userId="3a2cd69823348ced" providerId="LiveId" clId="{4E3D6BE8-781D-4295-ACA8-5F709ED2413A}" dt="2025-02-16T10:50:52.208" v="1972" actId="34818"/>
        <pc:sldMkLst>
          <pc:docMk/>
          <pc:sldMk cId="176942708" sldId="396"/>
        </pc:sldMkLst>
        <pc:picChg chg="add mod">
          <ac:chgData name="Robert French" userId="3a2cd69823348ced" providerId="LiveId" clId="{4E3D6BE8-781D-4295-ACA8-5F709ED2413A}" dt="2025-02-15T16:40:14.544" v="532" actId="34818"/>
          <ac:picMkLst>
            <pc:docMk/>
            <pc:sldMk cId="176942708" sldId="396"/>
            <ac:picMk id="3" creationId="{E1C87D14-1B5A-CA44-BD54-1FF29D68C02F}"/>
          </ac:picMkLst>
        </pc:picChg>
        <pc:picChg chg="add mod">
          <ac:chgData name="Robert French" userId="3a2cd69823348ced" providerId="LiveId" clId="{4E3D6BE8-781D-4295-ACA8-5F709ED2413A}" dt="2025-02-16T10:50:52.208" v="1972" actId="34818"/>
          <ac:picMkLst>
            <pc:docMk/>
            <pc:sldMk cId="176942708" sldId="396"/>
            <ac:picMk id="4" creationId="{FAC4B002-F0BB-4DBC-5140-2B416F8ADEE6}"/>
          </ac:picMkLst>
        </pc:picChg>
      </pc:sldChg>
      <pc:sldChg chg="addSp modSp mod">
        <pc:chgData name="Robert French" userId="3a2cd69823348ced" providerId="LiveId" clId="{4E3D6BE8-781D-4295-ACA8-5F709ED2413A}" dt="2025-02-16T10:50:52.208" v="1972" actId="34818"/>
        <pc:sldMkLst>
          <pc:docMk/>
          <pc:sldMk cId="3602651701" sldId="397"/>
        </pc:sldMkLst>
        <pc:picChg chg="add mod">
          <ac:chgData name="Robert French" userId="3a2cd69823348ced" providerId="LiveId" clId="{4E3D6BE8-781D-4295-ACA8-5F709ED2413A}" dt="2025-02-15T16:40:14.544" v="532" actId="34818"/>
          <ac:picMkLst>
            <pc:docMk/>
            <pc:sldMk cId="3602651701" sldId="397"/>
            <ac:picMk id="3" creationId="{563B822C-BC6D-1AB8-67B9-AB9603CB4ED9}"/>
          </ac:picMkLst>
        </pc:picChg>
        <pc:picChg chg="add mod">
          <ac:chgData name="Robert French" userId="3a2cd69823348ced" providerId="LiveId" clId="{4E3D6BE8-781D-4295-ACA8-5F709ED2413A}" dt="2025-02-16T10:50:52.208" v="1972" actId="34818"/>
          <ac:picMkLst>
            <pc:docMk/>
            <pc:sldMk cId="3602651701" sldId="397"/>
            <ac:picMk id="4" creationId="{F324D4BB-81C5-51A5-FF17-8637324B2DFB}"/>
          </ac:picMkLst>
        </pc:picChg>
      </pc:sldChg>
      <pc:sldChg chg="addSp modSp del mod">
        <pc:chgData name="Robert French" userId="3a2cd69823348ced" providerId="LiveId" clId="{4E3D6BE8-781D-4295-ACA8-5F709ED2413A}" dt="2025-02-16T12:21:23.709" v="2174" actId="47"/>
        <pc:sldMkLst>
          <pc:docMk/>
          <pc:sldMk cId="1717151994" sldId="398"/>
        </pc:sldMkLst>
        <pc:picChg chg="add mod">
          <ac:chgData name="Robert French" userId="3a2cd69823348ced" providerId="LiveId" clId="{4E3D6BE8-781D-4295-ACA8-5F709ED2413A}" dt="2025-02-16T10:50:52.208" v="1972" actId="34818"/>
          <ac:picMkLst>
            <pc:docMk/>
            <pc:sldMk cId="1717151994" sldId="398"/>
            <ac:picMk id="4" creationId="{21C885B9-16F8-8935-07C7-70FA7B277A1E}"/>
          </ac:picMkLst>
        </pc:picChg>
      </pc:sldChg>
      <pc:sldChg chg="addSp modSp mod">
        <pc:chgData name="Robert French" userId="3a2cd69823348ced" providerId="LiveId" clId="{4E3D6BE8-781D-4295-ACA8-5F709ED2413A}" dt="2025-02-16T10:50:52.208" v="1972" actId="34818"/>
        <pc:sldMkLst>
          <pc:docMk/>
          <pc:sldMk cId="469085239" sldId="399"/>
        </pc:sldMkLst>
        <pc:picChg chg="add mod">
          <ac:chgData name="Robert French" userId="3a2cd69823348ced" providerId="LiveId" clId="{4E3D6BE8-781D-4295-ACA8-5F709ED2413A}" dt="2025-02-15T16:40:14.544" v="532" actId="34818"/>
          <ac:picMkLst>
            <pc:docMk/>
            <pc:sldMk cId="469085239" sldId="399"/>
            <ac:picMk id="4" creationId="{CBFC25FE-DB8B-D471-AC46-F2C58C15F73B}"/>
          </ac:picMkLst>
        </pc:picChg>
        <pc:picChg chg="add mod">
          <ac:chgData name="Robert French" userId="3a2cd69823348ced" providerId="LiveId" clId="{4E3D6BE8-781D-4295-ACA8-5F709ED2413A}" dt="2025-02-16T10:50:52.208" v="1972" actId="34818"/>
          <ac:picMkLst>
            <pc:docMk/>
            <pc:sldMk cId="469085239" sldId="399"/>
            <ac:picMk id="5" creationId="{3D2EB3C6-C397-A787-2184-6DBD0C399C1A}"/>
          </ac:picMkLst>
        </pc:picChg>
      </pc:sldChg>
      <pc:sldChg chg="addSp modSp del mod">
        <pc:chgData name="Robert French" userId="3a2cd69823348ced" providerId="LiveId" clId="{4E3D6BE8-781D-4295-ACA8-5F709ED2413A}" dt="2025-02-16T12:23:41.601" v="2191" actId="47"/>
        <pc:sldMkLst>
          <pc:docMk/>
          <pc:sldMk cId="490928402" sldId="400"/>
        </pc:sldMkLst>
        <pc:picChg chg="add mod">
          <ac:chgData name="Robert French" userId="3a2cd69823348ced" providerId="LiveId" clId="{4E3D6BE8-781D-4295-ACA8-5F709ED2413A}" dt="2025-02-16T10:50:52.208" v="1972" actId="34818"/>
          <ac:picMkLst>
            <pc:docMk/>
            <pc:sldMk cId="490928402" sldId="400"/>
            <ac:picMk id="4" creationId="{DC9E9657-740C-97F3-048B-5A94DFAFB778}"/>
          </ac:picMkLst>
        </pc:picChg>
      </pc:sldChg>
      <pc:sldChg chg="addSp modSp mod">
        <pc:chgData name="Robert French" userId="3a2cd69823348ced" providerId="LiveId" clId="{4E3D6BE8-781D-4295-ACA8-5F709ED2413A}" dt="2025-02-16T10:50:52.208" v="1972" actId="34818"/>
        <pc:sldMkLst>
          <pc:docMk/>
          <pc:sldMk cId="3142820548" sldId="401"/>
        </pc:sldMkLst>
        <pc:picChg chg="add mod">
          <ac:chgData name="Robert French" userId="3a2cd69823348ced" providerId="LiveId" clId="{4E3D6BE8-781D-4295-ACA8-5F709ED2413A}" dt="2025-02-15T16:40:14.544" v="532" actId="34818"/>
          <ac:picMkLst>
            <pc:docMk/>
            <pc:sldMk cId="3142820548" sldId="401"/>
            <ac:picMk id="4" creationId="{3539A6C5-D940-E49A-4F0F-3560D7BB9F92}"/>
          </ac:picMkLst>
        </pc:picChg>
        <pc:picChg chg="add mod">
          <ac:chgData name="Robert French" userId="3a2cd69823348ced" providerId="LiveId" clId="{4E3D6BE8-781D-4295-ACA8-5F709ED2413A}" dt="2025-02-16T10:50:52.208" v="1972" actId="34818"/>
          <ac:picMkLst>
            <pc:docMk/>
            <pc:sldMk cId="3142820548" sldId="401"/>
            <ac:picMk id="5" creationId="{CEA4577A-316F-919C-B57A-86E00B78EE59}"/>
          </ac:picMkLst>
        </pc:picChg>
      </pc:sldChg>
      <pc:sldChg chg="addSp modSp mod">
        <pc:chgData name="Robert French" userId="3a2cd69823348ced" providerId="LiveId" clId="{4E3D6BE8-781D-4295-ACA8-5F709ED2413A}" dt="2025-02-16T10:50:52.208" v="1972" actId="34818"/>
        <pc:sldMkLst>
          <pc:docMk/>
          <pc:sldMk cId="4287087463" sldId="402"/>
        </pc:sldMkLst>
        <pc:picChg chg="add mod">
          <ac:chgData name="Robert French" userId="3a2cd69823348ced" providerId="LiveId" clId="{4E3D6BE8-781D-4295-ACA8-5F709ED2413A}" dt="2025-02-15T16:40:14.544" v="532" actId="34818"/>
          <ac:picMkLst>
            <pc:docMk/>
            <pc:sldMk cId="4287087463" sldId="402"/>
            <ac:picMk id="4" creationId="{55F6E6CE-D59E-00F4-234D-7646B1275D8D}"/>
          </ac:picMkLst>
        </pc:picChg>
        <pc:picChg chg="add mod">
          <ac:chgData name="Robert French" userId="3a2cd69823348ced" providerId="LiveId" clId="{4E3D6BE8-781D-4295-ACA8-5F709ED2413A}" dt="2025-02-16T10:50:52.208" v="1972" actId="34818"/>
          <ac:picMkLst>
            <pc:docMk/>
            <pc:sldMk cId="4287087463" sldId="402"/>
            <ac:picMk id="5" creationId="{79D09C9C-798F-1EDB-066F-A8FCF48C53E1}"/>
          </ac:picMkLst>
        </pc:picChg>
      </pc:sldChg>
      <pc:sldChg chg="addSp modSp add del mod">
        <pc:chgData name="Robert French" userId="3a2cd69823348ced" providerId="LiveId" clId="{4E3D6BE8-781D-4295-ACA8-5F709ED2413A}" dt="2025-02-17T19:29:49.273" v="3462" actId="47"/>
        <pc:sldMkLst>
          <pc:docMk/>
          <pc:sldMk cId="1496825139" sldId="403"/>
        </pc:sldMkLst>
        <pc:picChg chg="add mod">
          <ac:chgData name="Robert French" userId="3a2cd69823348ced" providerId="LiveId" clId="{4E3D6BE8-781D-4295-ACA8-5F709ED2413A}" dt="2025-02-16T10:50:52.208" v="1972" actId="34818"/>
          <ac:picMkLst>
            <pc:docMk/>
            <pc:sldMk cId="1496825139" sldId="403"/>
            <ac:picMk id="4" creationId="{444FB235-D9A8-73E1-5421-E5D73ADB7C4D}"/>
          </ac:picMkLst>
        </pc:picChg>
      </pc:sldChg>
      <pc:sldChg chg="addSp modSp mod ord">
        <pc:chgData name="Robert French" userId="3a2cd69823348ced" providerId="LiveId" clId="{4E3D6BE8-781D-4295-ACA8-5F709ED2413A}" dt="2025-02-16T10:50:52.208" v="1972" actId="34818"/>
        <pc:sldMkLst>
          <pc:docMk/>
          <pc:sldMk cId="3018431886" sldId="404"/>
        </pc:sldMkLst>
        <pc:picChg chg="add mod">
          <ac:chgData name="Robert French" userId="3a2cd69823348ced" providerId="LiveId" clId="{4E3D6BE8-781D-4295-ACA8-5F709ED2413A}" dt="2025-02-15T16:40:14.544" v="532" actId="34818"/>
          <ac:picMkLst>
            <pc:docMk/>
            <pc:sldMk cId="3018431886" sldId="404"/>
            <ac:picMk id="4" creationId="{F015D777-4467-85E0-D0C8-8AE15F39D23D}"/>
          </ac:picMkLst>
        </pc:picChg>
        <pc:picChg chg="add mod">
          <ac:chgData name="Robert French" userId="3a2cd69823348ced" providerId="LiveId" clId="{4E3D6BE8-781D-4295-ACA8-5F709ED2413A}" dt="2025-02-16T10:50:52.208" v="1972" actId="34818"/>
          <ac:picMkLst>
            <pc:docMk/>
            <pc:sldMk cId="3018431886" sldId="404"/>
            <ac:picMk id="5" creationId="{E1961C06-9BED-F9DB-C2CB-22E8DBDCC051}"/>
          </ac:picMkLst>
        </pc:picChg>
      </pc:sldChg>
      <pc:sldChg chg="addSp modSp mod ord">
        <pc:chgData name="Robert French" userId="3a2cd69823348ced" providerId="LiveId" clId="{4E3D6BE8-781D-4295-ACA8-5F709ED2413A}" dt="2025-02-16T10:50:52.208" v="1972" actId="34818"/>
        <pc:sldMkLst>
          <pc:docMk/>
          <pc:sldMk cId="3681716527" sldId="405"/>
        </pc:sldMkLst>
        <pc:picChg chg="add mod">
          <ac:chgData name="Robert French" userId="3a2cd69823348ced" providerId="LiveId" clId="{4E3D6BE8-781D-4295-ACA8-5F709ED2413A}" dt="2025-02-15T16:40:14.544" v="532" actId="34818"/>
          <ac:picMkLst>
            <pc:docMk/>
            <pc:sldMk cId="3681716527" sldId="405"/>
            <ac:picMk id="4" creationId="{A2921AAA-D0C2-3C86-D7A8-13A14E42A17C}"/>
          </ac:picMkLst>
        </pc:picChg>
        <pc:picChg chg="add mod">
          <ac:chgData name="Robert French" userId="3a2cd69823348ced" providerId="LiveId" clId="{4E3D6BE8-781D-4295-ACA8-5F709ED2413A}" dt="2025-02-16T10:50:52.208" v="1972" actId="34818"/>
          <ac:picMkLst>
            <pc:docMk/>
            <pc:sldMk cId="3681716527" sldId="405"/>
            <ac:picMk id="5" creationId="{85D3AADA-278C-F973-3D44-2448DC74A9D6}"/>
          </ac:picMkLst>
        </pc:picChg>
      </pc:sldChg>
      <pc:sldChg chg="addSp modSp mod ord modNotesTx">
        <pc:chgData name="Robert French" userId="3a2cd69823348ced" providerId="LiveId" clId="{4E3D6BE8-781D-4295-ACA8-5F709ED2413A}" dt="2025-02-16T10:50:52.208" v="1972" actId="34818"/>
        <pc:sldMkLst>
          <pc:docMk/>
          <pc:sldMk cId="3158784088" sldId="406"/>
        </pc:sldMkLst>
        <pc:picChg chg="ord">
          <ac:chgData name="Robert French" userId="3a2cd69823348ced" providerId="LiveId" clId="{4E3D6BE8-781D-4295-ACA8-5F709ED2413A}" dt="2025-02-15T11:08:17.631" v="33" actId="166"/>
          <ac:picMkLst>
            <pc:docMk/>
            <pc:sldMk cId="3158784088" sldId="406"/>
            <ac:picMk id="2" creationId="{E1B13065-9067-527E-0FD5-FCE9CA10B6FF}"/>
          </ac:picMkLst>
        </pc:picChg>
        <pc:picChg chg="add mod">
          <ac:chgData name="Robert French" userId="3a2cd69823348ced" providerId="LiveId" clId="{4E3D6BE8-781D-4295-ACA8-5F709ED2413A}" dt="2025-02-15T16:40:14.544" v="532" actId="34818"/>
          <ac:picMkLst>
            <pc:docMk/>
            <pc:sldMk cId="3158784088" sldId="406"/>
            <ac:picMk id="3" creationId="{977B630E-CF28-4D14-0A24-2475E2EC6DFD}"/>
          </ac:picMkLst>
        </pc:picChg>
        <pc:picChg chg="add mod">
          <ac:chgData name="Robert French" userId="3a2cd69823348ced" providerId="LiveId" clId="{4E3D6BE8-781D-4295-ACA8-5F709ED2413A}" dt="2025-02-15T11:07:28.056" v="32" actId="962"/>
          <ac:picMkLst>
            <pc:docMk/>
            <pc:sldMk cId="3158784088" sldId="406"/>
            <ac:picMk id="4" creationId="{8F30F117-B9F9-858E-7130-8DAC2616086D}"/>
          </ac:picMkLst>
        </pc:picChg>
        <pc:picChg chg="add mod">
          <ac:chgData name="Robert French" userId="3a2cd69823348ced" providerId="LiveId" clId="{4E3D6BE8-781D-4295-ACA8-5F709ED2413A}" dt="2025-02-16T10:50:52.208" v="1972" actId="34818"/>
          <ac:picMkLst>
            <pc:docMk/>
            <pc:sldMk cId="3158784088" sldId="406"/>
            <ac:picMk id="5" creationId="{FB0C5577-CB47-39D3-C67C-4254AB35E200}"/>
          </ac:picMkLst>
        </pc:picChg>
      </pc:sldChg>
      <pc:sldChg chg="addSp modSp add del mod">
        <pc:chgData name="Robert French" userId="3a2cd69823348ced" providerId="LiveId" clId="{4E3D6BE8-781D-4295-ACA8-5F709ED2413A}" dt="2025-02-17T19:29:52.666" v="3463" actId="47"/>
        <pc:sldMkLst>
          <pc:docMk/>
          <pc:sldMk cId="415164036" sldId="407"/>
        </pc:sldMkLst>
        <pc:picChg chg="add mod">
          <ac:chgData name="Robert French" userId="3a2cd69823348ced" providerId="LiveId" clId="{4E3D6BE8-781D-4295-ACA8-5F709ED2413A}" dt="2025-02-16T10:50:52.208" v="1972" actId="34818"/>
          <ac:picMkLst>
            <pc:docMk/>
            <pc:sldMk cId="415164036" sldId="407"/>
            <ac:picMk id="4" creationId="{A77B5182-390B-64AE-8BD9-FA65150752CF}"/>
          </ac:picMkLst>
        </pc:picChg>
      </pc:sldChg>
      <pc:sldChg chg="addSp modSp add del mod">
        <pc:chgData name="Robert French" userId="3a2cd69823348ced" providerId="LiveId" clId="{4E3D6BE8-781D-4295-ACA8-5F709ED2413A}" dt="2025-02-17T19:29:49.273" v="3462" actId="47"/>
        <pc:sldMkLst>
          <pc:docMk/>
          <pc:sldMk cId="726475779" sldId="408"/>
        </pc:sldMkLst>
        <pc:picChg chg="add mod">
          <ac:chgData name="Robert French" userId="3a2cd69823348ced" providerId="LiveId" clId="{4E3D6BE8-781D-4295-ACA8-5F709ED2413A}" dt="2025-02-16T10:50:52.208" v="1972" actId="34818"/>
          <ac:picMkLst>
            <pc:docMk/>
            <pc:sldMk cId="726475779" sldId="408"/>
            <ac:picMk id="4" creationId="{A43D74EF-BBD3-1E4F-D4AF-961F555E109C}"/>
          </ac:picMkLst>
        </pc:picChg>
      </pc:sldChg>
      <pc:sldChg chg="addSp modSp add del mod">
        <pc:chgData name="Robert French" userId="3a2cd69823348ced" providerId="LiveId" clId="{4E3D6BE8-781D-4295-ACA8-5F709ED2413A}" dt="2025-02-17T19:29:49.273" v="3462" actId="47"/>
        <pc:sldMkLst>
          <pc:docMk/>
          <pc:sldMk cId="3759577117" sldId="409"/>
        </pc:sldMkLst>
        <pc:picChg chg="add mod">
          <ac:chgData name="Robert French" userId="3a2cd69823348ced" providerId="LiveId" clId="{4E3D6BE8-781D-4295-ACA8-5F709ED2413A}" dt="2025-02-16T10:50:52.208" v="1972" actId="34818"/>
          <ac:picMkLst>
            <pc:docMk/>
            <pc:sldMk cId="3759577117" sldId="409"/>
            <ac:picMk id="4" creationId="{630F43E6-239C-7023-0DD8-062F2525B2DD}"/>
          </ac:picMkLst>
        </pc:picChg>
      </pc:sldChg>
      <pc:sldChg chg="addSp modSp add del mod">
        <pc:chgData name="Robert French" userId="3a2cd69823348ced" providerId="LiveId" clId="{4E3D6BE8-781D-4295-ACA8-5F709ED2413A}" dt="2025-02-17T19:29:49.273" v="3462" actId="47"/>
        <pc:sldMkLst>
          <pc:docMk/>
          <pc:sldMk cId="3184205699" sldId="410"/>
        </pc:sldMkLst>
        <pc:picChg chg="add mod">
          <ac:chgData name="Robert French" userId="3a2cd69823348ced" providerId="LiveId" clId="{4E3D6BE8-781D-4295-ACA8-5F709ED2413A}" dt="2025-02-16T10:50:52.208" v="1972" actId="34818"/>
          <ac:picMkLst>
            <pc:docMk/>
            <pc:sldMk cId="3184205699" sldId="410"/>
            <ac:picMk id="4" creationId="{CB874F8C-6884-58F9-BA7D-1A972F483680}"/>
          </ac:picMkLst>
        </pc:picChg>
      </pc:sldChg>
      <pc:sldChg chg="addSp modSp add del mod">
        <pc:chgData name="Robert French" userId="3a2cd69823348ced" providerId="LiveId" clId="{4E3D6BE8-781D-4295-ACA8-5F709ED2413A}" dt="2025-02-17T19:29:49.273" v="3462" actId="47"/>
        <pc:sldMkLst>
          <pc:docMk/>
          <pc:sldMk cId="3900716741" sldId="411"/>
        </pc:sldMkLst>
        <pc:picChg chg="add mod">
          <ac:chgData name="Robert French" userId="3a2cd69823348ced" providerId="LiveId" clId="{4E3D6BE8-781D-4295-ACA8-5F709ED2413A}" dt="2025-02-16T10:50:52.208" v="1972" actId="34818"/>
          <ac:picMkLst>
            <pc:docMk/>
            <pc:sldMk cId="3900716741" sldId="411"/>
            <ac:picMk id="4" creationId="{7D4EF3F4-C4A8-6C59-A294-9B01DAA644E7}"/>
          </ac:picMkLst>
        </pc:picChg>
      </pc:sldChg>
      <pc:sldChg chg="addSp modSp add del mod">
        <pc:chgData name="Robert French" userId="3a2cd69823348ced" providerId="LiveId" clId="{4E3D6BE8-781D-4295-ACA8-5F709ED2413A}" dt="2025-02-17T19:29:49.273" v="3462" actId="47"/>
        <pc:sldMkLst>
          <pc:docMk/>
          <pc:sldMk cId="416041576" sldId="412"/>
        </pc:sldMkLst>
        <pc:picChg chg="add mod">
          <ac:chgData name="Robert French" userId="3a2cd69823348ced" providerId="LiveId" clId="{4E3D6BE8-781D-4295-ACA8-5F709ED2413A}" dt="2025-02-16T10:50:52.208" v="1972" actId="34818"/>
          <ac:picMkLst>
            <pc:docMk/>
            <pc:sldMk cId="416041576" sldId="412"/>
            <ac:picMk id="4" creationId="{8A92562E-FCCE-0636-7565-4F5A47578291}"/>
          </ac:picMkLst>
        </pc:picChg>
      </pc:sldChg>
      <pc:sldChg chg="addSp modSp add del mod">
        <pc:chgData name="Robert French" userId="3a2cd69823348ced" providerId="LiveId" clId="{4E3D6BE8-781D-4295-ACA8-5F709ED2413A}" dt="2025-02-17T19:29:49.273" v="3462" actId="47"/>
        <pc:sldMkLst>
          <pc:docMk/>
          <pc:sldMk cId="2606204893" sldId="413"/>
        </pc:sldMkLst>
        <pc:picChg chg="add mod">
          <ac:chgData name="Robert French" userId="3a2cd69823348ced" providerId="LiveId" clId="{4E3D6BE8-781D-4295-ACA8-5F709ED2413A}" dt="2025-02-16T10:50:52.208" v="1972" actId="34818"/>
          <ac:picMkLst>
            <pc:docMk/>
            <pc:sldMk cId="2606204893" sldId="413"/>
            <ac:picMk id="4" creationId="{82FF2BCB-7E74-0049-5A75-BB0DC7030042}"/>
          </ac:picMkLst>
        </pc:picChg>
      </pc:sldChg>
      <pc:sldChg chg="addSp modSp add del mod">
        <pc:chgData name="Robert French" userId="3a2cd69823348ced" providerId="LiveId" clId="{4E3D6BE8-781D-4295-ACA8-5F709ED2413A}" dt="2025-02-17T19:29:14.745" v="3458" actId="47"/>
        <pc:sldMkLst>
          <pc:docMk/>
          <pc:sldMk cId="3290492963" sldId="414"/>
        </pc:sldMkLst>
        <pc:picChg chg="add mod">
          <ac:chgData name="Robert French" userId="3a2cd69823348ced" providerId="LiveId" clId="{4E3D6BE8-781D-4295-ACA8-5F709ED2413A}" dt="2025-02-16T10:50:52.208" v="1972" actId="34818"/>
          <ac:picMkLst>
            <pc:docMk/>
            <pc:sldMk cId="3290492963" sldId="414"/>
            <ac:picMk id="4" creationId="{D14C1AFB-5976-A22C-4C48-7FD3ABEBCDD5}"/>
          </ac:picMkLst>
        </pc:picChg>
      </pc:sldChg>
      <pc:sldChg chg="addSp modSp mod">
        <pc:chgData name="Robert French" userId="3a2cd69823348ced" providerId="LiveId" clId="{4E3D6BE8-781D-4295-ACA8-5F709ED2413A}" dt="2025-02-16T10:50:52.208" v="1972" actId="34818"/>
        <pc:sldMkLst>
          <pc:docMk/>
          <pc:sldMk cId="817592041" sldId="415"/>
        </pc:sldMkLst>
        <pc:picChg chg="add mod">
          <ac:chgData name="Robert French" userId="3a2cd69823348ced" providerId="LiveId" clId="{4E3D6BE8-781D-4295-ACA8-5F709ED2413A}" dt="2025-02-15T16:40:14.544" v="532" actId="34818"/>
          <ac:picMkLst>
            <pc:docMk/>
            <pc:sldMk cId="817592041" sldId="415"/>
            <ac:picMk id="2" creationId="{3F41AD39-FC06-C09B-0D26-1C53C8B93AE7}"/>
          </ac:picMkLst>
        </pc:picChg>
        <pc:picChg chg="add mod">
          <ac:chgData name="Robert French" userId="3a2cd69823348ced" providerId="LiveId" clId="{4E3D6BE8-781D-4295-ACA8-5F709ED2413A}" dt="2025-02-16T10:50:52.208" v="1972" actId="34818"/>
          <ac:picMkLst>
            <pc:docMk/>
            <pc:sldMk cId="817592041" sldId="415"/>
            <ac:picMk id="3" creationId="{A6A8299A-2645-6E46-C1AB-B8EA01539DCD}"/>
          </ac:picMkLst>
        </pc:picChg>
      </pc:sldChg>
      <pc:sldChg chg="addSp modSp mod">
        <pc:chgData name="Robert French" userId="3a2cd69823348ced" providerId="LiveId" clId="{4E3D6BE8-781D-4295-ACA8-5F709ED2413A}" dt="2025-02-16T10:50:52.208" v="1972" actId="34818"/>
        <pc:sldMkLst>
          <pc:docMk/>
          <pc:sldMk cId="3849465998" sldId="416"/>
        </pc:sldMkLst>
        <pc:picChg chg="add mod">
          <ac:chgData name="Robert French" userId="3a2cd69823348ced" providerId="LiveId" clId="{4E3D6BE8-781D-4295-ACA8-5F709ED2413A}" dt="2025-02-15T16:40:14.544" v="532" actId="34818"/>
          <ac:picMkLst>
            <pc:docMk/>
            <pc:sldMk cId="3849465998" sldId="416"/>
            <ac:picMk id="2" creationId="{29368C42-4991-1189-0E8B-C822889A77E3}"/>
          </ac:picMkLst>
        </pc:picChg>
        <pc:picChg chg="add mod">
          <ac:chgData name="Robert French" userId="3a2cd69823348ced" providerId="LiveId" clId="{4E3D6BE8-781D-4295-ACA8-5F709ED2413A}" dt="2025-02-16T10:50:52.208" v="1972" actId="34818"/>
          <ac:picMkLst>
            <pc:docMk/>
            <pc:sldMk cId="3849465998" sldId="416"/>
            <ac:picMk id="3" creationId="{01972565-E288-806E-19AF-BA4312163206}"/>
          </ac:picMkLst>
        </pc:picChg>
      </pc:sldChg>
      <pc:sldChg chg="addSp modSp mod">
        <pc:chgData name="Robert French" userId="3a2cd69823348ced" providerId="LiveId" clId="{4E3D6BE8-781D-4295-ACA8-5F709ED2413A}" dt="2025-02-16T10:50:52.208" v="1972" actId="34818"/>
        <pc:sldMkLst>
          <pc:docMk/>
          <pc:sldMk cId="948141564" sldId="417"/>
        </pc:sldMkLst>
        <pc:picChg chg="add mod">
          <ac:chgData name="Robert French" userId="3a2cd69823348ced" providerId="LiveId" clId="{4E3D6BE8-781D-4295-ACA8-5F709ED2413A}" dt="2025-02-15T16:40:14.544" v="532" actId="34818"/>
          <ac:picMkLst>
            <pc:docMk/>
            <pc:sldMk cId="948141564" sldId="417"/>
            <ac:picMk id="2" creationId="{0A2326E6-3AC9-FDD3-BF3A-362A67874E74}"/>
          </ac:picMkLst>
        </pc:picChg>
        <pc:picChg chg="add mod">
          <ac:chgData name="Robert French" userId="3a2cd69823348ced" providerId="LiveId" clId="{4E3D6BE8-781D-4295-ACA8-5F709ED2413A}" dt="2025-02-16T10:50:52.208" v="1972" actId="34818"/>
          <ac:picMkLst>
            <pc:docMk/>
            <pc:sldMk cId="948141564" sldId="417"/>
            <ac:picMk id="3" creationId="{DBF6072A-4C53-094C-0F95-E3453583394D}"/>
          </ac:picMkLst>
        </pc:picChg>
      </pc:sldChg>
      <pc:sldChg chg="addSp delSp modSp mod ord modNotesTx">
        <pc:chgData name="Robert French" userId="3a2cd69823348ced" providerId="LiveId" clId="{4E3D6BE8-781D-4295-ACA8-5F709ED2413A}" dt="2025-02-16T10:50:52.208" v="1972" actId="34818"/>
        <pc:sldMkLst>
          <pc:docMk/>
          <pc:sldMk cId="2197322554" sldId="465"/>
        </pc:sldMkLst>
        <pc:picChg chg="add mod">
          <ac:chgData name="Robert French" userId="3a2cd69823348ced" providerId="LiveId" clId="{4E3D6BE8-781D-4295-ACA8-5F709ED2413A}" dt="2025-02-15T16:40:14.544" v="532" actId="34818"/>
          <ac:picMkLst>
            <pc:docMk/>
            <pc:sldMk cId="2197322554" sldId="465"/>
            <ac:picMk id="2" creationId="{F293F9F0-4768-7324-1EF0-3AF79945042D}"/>
          </ac:picMkLst>
        </pc:picChg>
        <pc:picChg chg="del">
          <ac:chgData name="Robert French" userId="3a2cd69823348ced" providerId="LiveId" clId="{4E3D6BE8-781D-4295-ACA8-5F709ED2413A}" dt="2025-02-16T10:28:03.015" v="1687" actId="478"/>
          <ac:picMkLst>
            <pc:docMk/>
            <pc:sldMk cId="2197322554" sldId="465"/>
            <ac:picMk id="4" creationId="{EB1561E1-53A9-E503-9CD8-AAEDF7E6A7B1}"/>
          </ac:picMkLst>
        </pc:picChg>
        <pc:picChg chg="add mod ord modCrop">
          <ac:chgData name="Robert French" userId="3a2cd69823348ced" providerId="LiveId" clId="{4E3D6BE8-781D-4295-ACA8-5F709ED2413A}" dt="2025-02-16T10:29:06.742" v="1695" actId="167"/>
          <ac:picMkLst>
            <pc:docMk/>
            <pc:sldMk cId="2197322554" sldId="465"/>
            <ac:picMk id="5" creationId="{03A573DE-D581-4DD4-3FEA-B734F40B2792}"/>
          </ac:picMkLst>
        </pc:picChg>
        <pc:picChg chg="add mod">
          <ac:chgData name="Robert French" userId="3a2cd69823348ced" providerId="LiveId" clId="{4E3D6BE8-781D-4295-ACA8-5F709ED2413A}" dt="2025-02-16T10:50:52.208" v="1972" actId="34818"/>
          <ac:picMkLst>
            <pc:docMk/>
            <pc:sldMk cId="2197322554" sldId="465"/>
            <ac:picMk id="6" creationId="{7EA2E5C5-A19F-B5B3-3F16-EED8943F20D7}"/>
          </ac:picMkLst>
        </pc:picChg>
      </pc:sldChg>
      <pc:sldChg chg="addSp modSp mod ord">
        <pc:chgData name="Robert French" userId="3a2cd69823348ced" providerId="LiveId" clId="{4E3D6BE8-781D-4295-ACA8-5F709ED2413A}" dt="2025-02-16T10:50:52.208" v="1972" actId="34818"/>
        <pc:sldMkLst>
          <pc:docMk/>
          <pc:sldMk cId="3229214962" sldId="557"/>
        </pc:sldMkLst>
        <pc:picChg chg="add mod">
          <ac:chgData name="Robert French" userId="3a2cd69823348ced" providerId="LiveId" clId="{4E3D6BE8-781D-4295-ACA8-5F709ED2413A}" dt="2025-02-15T16:40:14.544" v="532" actId="34818"/>
          <ac:picMkLst>
            <pc:docMk/>
            <pc:sldMk cId="3229214962" sldId="557"/>
            <ac:picMk id="2" creationId="{9C347D06-52B4-B11D-B54C-8CB842709053}"/>
          </ac:picMkLst>
        </pc:picChg>
        <pc:picChg chg="add mod">
          <ac:chgData name="Robert French" userId="3a2cd69823348ced" providerId="LiveId" clId="{4E3D6BE8-781D-4295-ACA8-5F709ED2413A}" dt="2025-02-16T10:50:52.208" v="1972" actId="34818"/>
          <ac:picMkLst>
            <pc:docMk/>
            <pc:sldMk cId="3229214962" sldId="557"/>
            <ac:picMk id="3" creationId="{CF01B6E9-BE36-EE5B-5B7A-0B54A89059DA}"/>
          </ac:picMkLst>
        </pc:picChg>
      </pc:sldChg>
      <pc:sldChg chg="addSp modSp mod ord">
        <pc:chgData name="Robert French" userId="3a2cd69823348ced" providerId="LiveId" clId="{4E3D6BE8-781D-4295-ACA8-5F709ED2413A}" dt="2025-02-16T10:50:52.208" v="1972" actId="34818"/>
        <pc:sldMkLst>
          <pc:docMk/>
          <pc:sldMk cId="1568210962" sldId="570"/>
        </pc:sldMkLst>
        <pc:picChg chg="add mod">
          <ac:chgData name="Robert French" userId="3a2cd69823348ced" providerId="LiveId" clId="{4E3D6BE8-781D-4295-ACA8-5F709ED2413A}" dt="2025-02-15T16:40:14.544" v="532" actId="34818"/>
          <ac:picMkLst>
            <pc:docMk/>
            <pc:sldMk cId="1568210962" sldId="570"/>
            <ac:picMk id="2" creationId="{695DA954-8051-7916-862A-38635065AC33}"/>
          </ac:picMkLst>
        </pc:picChg>
        <pc:picChg chg="add mod">
          <ac:chgData name="Robert French" userId="3a2cd69823348ced" providerId="LiveId" clId="{4E3D6BE8-781D-4295-ACA8-5F709ED2413A}" dt="2025-02-16T10:50:52.208" v="1972" actId="34818"/>
          <ac:picMkLst>
            <pc:docMk/>
            <pc:sldMk cId="1568210962" sldId="570"/>
            <ac:picMk id="4" creationId="{33AFF1FD-1EE6-757E-F749-DA1C22B1F28F}"/>
          </ac:picMkLst>
        </pc:picChg>
      </pc:sldChg>
      <pc:sldChg chg="addSp modSp mod ord">
        <pc:chgData name="Robert French" userId="3a2cd69823348ced" providerId="LiveId" clId="{4E3D6BE8-781D-4295-ACA8-5F709ED2413A}" dt="2025-02-16T10:50:52.208" v="1972" actId="34818"/>
        <pc:sldMkLst>
          <pc:docMk/>
          <pc:sldMk cId="1479604728" sldId="573"/>
        </pc:sldMkLst>
        <pc:picChg chg="add mod">
          <ac:chgData name="Robert French" userId="3a2cd69823348ced" providerId="LiveId" clId="{4E3D6BE8-781D-4295-ACA8-5F709ED2413A}" dt="2025-02-15T16:40:14.544" v="532" actId="34818"/>
          <ac:picMkLst>
            <pc:docMk/>
            <pc:sldMk cId="1479604728" sldId="573"/>
            <ac:picMk id="2" creationId="{9673E2EB-8E0B-FF98-3816-6D53F729CEE9}"/>
          </ac:picMkLst>
        </pc:picChg>
        <pc:picChg chg="add mod">
          <ac:chgData name="Robert French" userId="3a2cd69823348ced" providerId="LiveId" clId="{4E3D6BE8-781D-4295-ACA8-5F709ED2413A}" dt="2025-02-16T10:50:52.208" v="1972" actId="34818"/>
          <ac:picMkLst>
            <pc:docMk/>
            <pc:sldMk cId="1479604728" sldId="573"/>
            <ac:picMk id="3" creationId="{D5B5E444-9D77-7344-0128-EBCADADACD0E}"/>
          </ac:picMkLst>
        </pc:picChg>
      </pc:sldChg>
      <pc:sldChg chg="addSp modSp mod ord">
        <pc:chgData name="Robert French" userId="3a2cd69823348ced" providerId="LiveId" clId="{4E3D6BE8-781D-4295-ACA8-5F709ED2413A}" dt="2025-02-16T10:50:52.208" v="1972" actId="34818"/>
        <pc:sldMkLst>
          <pc:docMk/>
          <pc:sldMk cId="1934988144" sldId="577"/>
        </pc:sldMkLst>
        <pc:picChg chg="add mod">
          <ac:chgData name="Robert French" userId="3a2cd69823348ced" providerId="LiveId" clId="{4E3D6BE8-781D-4295-ACA8-5F709ED2413A}" dt="2025-02-15T16:40:14.544" v="532" actId="34818"/>
          <ac:picMkLst>
            <pc:docMk/>
            <pc:sldMk cId="1934988144" sldId="577"/>
            <ac:picMk id="2" creationId="{89E26B52-DF02-AB25-00BF-E5B358764928}"/>
          </ac:picMkLst>
        </pc:picChg>
        <pc:picChg chg="add mod">
          <ac:chgData name="Robert French" userId="3a2cd69823348ced" providerId="LiveId" clId="{4E3D6BE8-781D-4295-ACA8-5F709ED2413A}" dt="2025-02-16T10:50:52.208" v="1972" actId="34818"/>
          <ac:picMkLst>
            <pc:docMk/>
            <pc:sldMk cId="1934988144" sldId="577"/>
            <ac:picMk id="3" creationId="{4DB2E937-B550-E6DA-A11F-8B19D9326149}"/>
          </ac:picMkLst>
        </pc:picChg>
      </pc:sldChg>
      <pc:sldChg chg="addSp modSp mod ord">
        <pc:chgData name="Robert French" userId="3a2cd69823348ced" providerId="LiveId" clId="{4E3D6BE8-781D-4295-ACA8-5F709ED2413A}" dt="2025-02-16T10:50:52.208" v="1972" actId="34818"/>
        <pc:sldMkLst>
          <pc:docMk/>
          <pc:sldMk cId="883685446" sldId="585"/>
        </pc:sldMkLst>
        <pc:picChg chg="add mod">
          <ac:chgData name="Robert French" userId="3a2cd69823348ced" providerId="LiveId" clId="{4E3D6BE8-781D-4295-ACA8-5F709ED2413A}" dt="2025-02-15T16:40:14.544" v="532" actId="34818"/>
          <ac:picMkLst>
            <pc:docMk/>
            <pc:sldMk cId="883685446" sldId="585"/>
            <ac:picMk id="2" creationId="{940C12D2-148A-5A05-B606-D8E6BFE57254}"/>
          </ac:picMkLst>
        </pc:picChg>
        <pc:picChg chg="add mod">
          <ac:chgData name="Robert French" userId="3a2cd69823348ced" providerId="LiveId" clId="{4E3D6BE8-781D-4295-ACA8-5F709ED2413A}" dt="2025-02-16T10:50:52.208" v="1972" actId="34818"/>
          <ac:picMkLst>
            <pc:docMk/>
            <pc:sldMk cId="883685446" sldId="585"/>
            <ac:picMk id="3" creationId="{C3FA4C7D-3092-8856-BB4E-A32AB9339926}"/>
          </ac:picMkLst>
        </pc:picChg>
      </pc:sldChg>
      <pc:sldChg chg="addSp modSp mod ord">
        <pc:chgData name="Robert French" userId="3a2cd69823348ced" providerId="LiveId" clId="{4E3D6BE8-781D-4295-ACA8-5F709ED2413A}" dt="2025-02-16T10:50:52.208" v="1972" actId="34818"/>
        <pc:sldMkLst>
          <pc:docMk/>
          <pc:sldMk cId="10617116" sldId="618"/>
        </pc:sldMkLst>
        <pc:picChg chg="add mod">
          <ac:chgData name="Robert French" userId="3a2cd69823348ced" providerId="LiveId" clId="{4E3D6BE8-781D-4295-ACA8-5F709ED2413A}" dt="2025-02-15T16:40:14.544" v="532" actId="34818"/>
          <ac:picMkLst>
            <pc:docMk/>
            <pc:sldMk cId="10617116" sldId="618"/>
            <ac:picMk id="3" creationId="{67CF979B-00E3-C5AE-5BED-CE28FB03C9F9}"/>
          </ac:picMkLst>
        </pc:picChg>
        <pc:picChg chg="add mod">
          <ac:chgData name="Robert French" userId="3a2cd69823348ced" providerId="LiveId" clId="{4E3D6BE8-781D-4295-ACA8-5F709ED2413A}" dt="2025-02-16T10:50:52.208" v="1972" actId="34818"/>
          <ac:picMkLst>
            <pc:docMk/>
            <pc:sldMk cId="10617116" sldId="618"/>
            <ac:picMk id="5" creationId="{B0A0C74A-2E39-CFAD-3AAE-032A863C41F3}"/>
          </ac:picMkLst>
        </pc:picChg>
      </pc:sldChg>
      <pc:sldChg chg="addSp delSp modSp mod ord">
        <pc:chgData name="Robert French" userId="3a2cd69823348ced" providerId="LiveId" clId="{4E3D6BE8-781D-4295-ACA8-5F709ED2413A}" dt="2025-02-16T11:55:34.778" v="2010" actId="1076"/>
        <pc:sldMkLst>
          <pc:docMk/>
          <pc:sldMk cId="2926756113" sldId="619"/>
        </pc:sldMkLst>
        <pc:spChg chg="mod">
          <ac:chgData name="Robert French" userId="3a2cd69823348ced" providerId="LiveId" clId="{4E3D6BE8-781D-4295-ACA8-5F709ED2413A}" dt="2025-02-16T11:55:24.675" v="2008" actId="1076"/>
          <ac:spMkLst>
            <pc:docMk/>
            <pc:sldMk cId="2926756113" sldId="619"/>
            <ac:spMk id="2" creationId="{3BA9D85F-34E2-4BCF-B655-1B68E3595E24}"/>
          </ac:spMkLst>
        </pc:spChg>
        <pc:picChg chg="add del mod">
          <ac:chgData name="Robert French" userId="3a2cd69823348ced" providerId="LiveId" clId="{4E3D6BE8-781D-4295-ACA8-5F709ED2413A}" dt="2025-02-16T11:55:30.989" v="2009" actId="478"/>
          <ac:picMkLst>
            <pc:docMk/>
            <pc:sldMk cId="2926756113" sldId="619"/>
            <ac:picMk id="3" creationId="{31009091-9EE4-D14A-77A9-AF07E4C5E1D7}"/>
          </ac:picMkLst>
        </pc:picChg>
        <pc:picChg chg="add mod">
          <ac:chgData name="Robert French" userId="3a2cd69823348ced" providerId="LiveId" clId="{4E3D6BE8-781D-4295-ACA8-5F709ED2413A}" dt="2025-02-16T11:55:34.778" v="2010" actId="1076"/>
          <ac:picMkLst>
            <pc:docMk/>
            <pc:sldMk cId="2926756113" sldId="619"/>
            <ac:picMk id="5" creationId="{51B13A80-99FE-FF24-02AC-D3A891C6BED8}"/>
          </ac:picMkLst>
        </pc:picChg>
      </pc:sldChg>
      <pc:sldChg chg="addSp delSp modSp mod ord modNotesTx">
        <pc:chgData name="Robert French" userId="3a2cd69823348ced" providerId="LiveId" clId="{4E3D6BE8-781D-4295-ACA8-5F709ED2413A}" dt="2025-02-16T10:50:52.208" v="1972" actId="34818"/>
        <pc:sldMkLst>
          <pc:docMk/>
          <pc:sldMk cId="709248709" sldId="634"/>
        </pc:sldMkLst>
        <pc:spChg chg="del">
          <ac:chgData name="Robert French" userId="3a2cd69823348ced" providerId="LiveId" clId="{4E3D6BE8-781D-4295-ACA8-5F709ED2413A}" dt="2025-02-16T10:33:55.874" v="1699" actId="478"/>
          <ac:spMkLst>
            <pc:docMk/>
            <pc:sldMk cId="709248709" sldId="634"/>
            <ac:spMk id="3" creationId="{9A8ECB8D-8550-E732-C4A7-4222644F4EB0}"/>
          </ac:spMkLst>
        </pc:spChg>
        <pc:spChg chg="add mod">
          <ac:chgData name="Robert French" userId="3a2cd69823348ced" providerId="LiveId" clId="{4E3D6BE8-781D-4295-ACA8-5F709ED2413A}" dt="2025-02-16T10:38:52.712" v="1807" actId="120"/>
          <ac:spMkLst>
            <pc:docMk/>
            <pc:sldMk cId="709248709" sldId="634"/>
            <ac:spMk id="7" creationId="{A474DD40-9A33-F04B-ADDF-F2F6FD8DB9D5}"/>
          </ac:spMkLst>
        </pc:spChg>
        <pc:picChg chg="add mod">
          <ac:chgData name="Robert French" userId="3a2cd69823348ced" providerId="LiveId" clId="{4E3D6BE8-781D-4295-ACA8-5F709ED2413A}" dt="2025-02-15T16:40:14.544" v="532" actId="34818"/>
          <ac:picMkLst>
            <pc:docMk/>
            <pc:sldMk cId="709248709" sldId="634"/>
            <ac:picMk id="2" creationId="{941ED328-59EA-6CF9-4B2E-2B345FD2ECDC}"/>
          </ac:picMkLst>
        </pc:picChg>
        <pc:picChg chg="del">
          <ac:chgData name="Robert French" userId="3a2cd69823348ced" providerId="LiveId" clId="{4E3D6BE8-781D-4295-ACA8-5F709ED2413A}" dt="2025-02-16T10:29:12.850" v="1696" actId="478"/>
          <ac:picMkLst>
            <pc:docMk/>
            <pc:sldMk cId="709248709" sldId="634"/>
            <ac:picMk id="5" creationId="{0B56836E-521D-4440-8468-F79C0616E7E2}"/>
          </ac:picMkLst>
        </pc:picChg>
        <pc:picChg chg="add mod modCrop">
          <ac:chgData name="Robert French" userId="3a2cd69823348ced" providerId="LiveId" clId="{4E3D6BE8-781D-4295-ACA8-5F709ED2413A}" dt="2025-02-16T10:38:35.855" v="1802" actId="1076"/>
          <ac:picMkLst>
            <pc:docMk/>
            <pc:sldMk cId="709248709" sldId="634"/>
            <ac:picMk id="6" creationId="{5C2A36BF-ACDE-51F7-9C46-6B5A5F9D8DE2}"/>
          </ac:picMkLst>
        </pc:picChg>
        <pc:picChg chg="add mod">
          <ac:chgData name="Robert French" userId="3a2cd69823348ced" providerId="LiveId" clId="{4E3D6BE8-781D-4295-ACA8-5F709ED2413A}" dt="2025-02-16T10:50:52.208" v="1972" actId="34818"/>
          <ac:picMkLst>
            <pc:docMk/>
            <pc:sldMk cId="709248709" sldId="634"/>
            <ac:picMk id="8" creationId="{D55156EB-3FC3-4D6C-8DD6-649EAE1664A8}"/>
          </ac:picMkLst>
        </pc:picChg>
      </pc:sldChg>
      <pc:sldChg chg="addSp modSp mod ord">
        <pc:chgData name="Robert French" userId="3a2cd69823348ced" providerId="LiveId" clId="{4E3D6BE8-781D-4295-ACA8-5F709ED2413A}" dt="2025-02-16T10:50:52.208" v="1972" actId="34818"/>
        <pc:sldMkLst>
          <pc:docMk/>
          <pc:sldMk cId="1784063510" sldId="635"/>
        </pc:sldMkLst>
        <pc:picChg chg="add mod">
          <ac:chgData name="Robert French" userId="3a2cd69823348ced" providerId="LiveId" clId="{4E3D6BE8-781D-4295-ACA8-5F709ED2413A}" dt="2025-02-15T16:40:14.544" v="532" actId="34818"/>
          <ac:picMkLst>
            <pc:docMk/>
            <pc:sldMk cId="1784063510" sldId="635"/>
            <ac:picMk id="2" creationId="{0CD22EC0-395F-AF02-5308-BC33173E4BF3}"/>
          </ac:picMkLst>
        </pc:picChg>
        <pc:picChg chg="add mod">
          <ac:chgData name="Robert French" userId="3a2cd69823348ced" providerId="LiveId" clId="{4E3D6BE8-781D-4295-ACA8-5F709ED2413A}" dt="2025-02-16T10:50:52.208" v="1972" actId="34818"/>
          <ac:picMkLst>
            <pc:docMk/>
            <pc:sldMk cId="1784063510" sldId="635"/>
            <ac:picMk id="5" creationId="{4A822ED2-CAE4-AFBB-5128-431A0BC901D3}"/>
          </ac:picMkLst>
        </pc:picChg>
      </pc:sldChg>
      <pc:sldChg chg="addSp modSp mod ord">
        <pc:chgData name="Robert French" userId="3a2cd69823348ced" providerId="LiveId" clId="{4E3D6BE8-781D-4295-ACA8-5F709ED2413A}" dt="2025-02-16T10:50:52.208" v="1972" actId="34818"/>
        <pc:sldMkLst>
          <pc:docMk/>
          <pc:sldMk cId="1864636911" sldId="636"/>
        </pc:sldMkLst>
        <pc:picChg chg="add mod">
          <ac:chgData name="Robert French" userId="3a2cd69823348ced" providerId="LiveId" clId="{4E3D6BE8-781D-4295-ACA8-5F709ED2413A}" dt="2025-02-15T16:40:14.544" v="532" actId="34818"/>
          <ac:picMkLst>
            <pc:docMk/>
            <pc:sldMk cId="1864636911" sldId="636"/>
            <ac:picMk id="2" creationId="{498248B5-D98E-3223-1074-1DDB77F142E7}"/>
          </ac:picMkLst>
        </pc:picChg>
        <pc:picChg chg="add mod">
          <ac:chgData name="Robert French" userId="3a2cd69823348ced" providerId="LiveId" clId="{4E3D6BE8-781D-4295-ACA8-5F709ED2413A}" dt="2025-02-16T10:50:52.208" v="1972" actId="34818"/>
          <ac:picMkLst>
            <pc:docMk/>
            <pc:sldMk cId="1864636911" sldId="636"/>
            <ac:picMk id="6" creationId="{AFFBEC58-0F52-D751-9279-99B1E99C102C}"/>
          </ac:picMkLst>
        </pc:picChg>
      </pc:sldChg>
      <pc:sldChg chg="addSp modSp mod ord">
        <pc:chgData name="Robert French" userId="3a2cd69823348ced" providerId="LiveId" clId="{4E3D6BE8-781D-4295-ACA8-5F709ED2413A}" dt="2025-02-16T10:50:52.208" v="1972" actId="34818"/>
        <pc:sldMkLst>
          <pc:docMk/>
          <pc:sldMk cId="2842993829" sldId="658"/>
        </pc:sldMkLst>
        <pc:picChg chg="add mod">
          <ac:chgData name="Robert French" userId="3a2cd69823348ced" providerId="LiveId" clId="{4E3D6BE8-781D-4295-ACA8-5F709ED2413A}" dt="2025-02-15T16:40:14.544" v="532" actId="34818"/>
          <ac:picMkLst>
            <pc:docMk/>
            <pc:sldMk cId="2842993829" sldId="658"/>
            <ac:picMk id="2" creationId="{576815D2-4E4E-D7EC-A513-47C4D85C37B2}"/>
          </ac:picMkLst>
        </pc:picChg>
        <pc:picChg chg="add mod">
          <ac:chgData name="Robert French" userId="3a2cd69823348ced" providerId="LiveId" clId="{4E3D6BE8-781D-4295-ACA8-5F709ED2413A}" dt="2025-02-16T10:50:52.208" v="1972" actId="34818"/>
          <ac:picMkLst>
            <pc:docMk/>
            <pc:sldMk cId="2842993829" sldId="658"/>
            <ac:picMk id="3" creationId="{80A63F87-34C1-AE1F-AA57-1156696D52A0}"/>
          </ac:picMkLst>
        </pc:picChg>
      </pc:sldChg>
      <pc:sldChg chg="addSp modSp mod ord">
        <pc:chgData name="Robert French" userId="3a2cd69823348ced" providerId="LiveId" clId="{4E3D6BE8-781D-4295-ACA8-5F709ED2413A}" dt="2025-02-16T10:50:52.208" v="1972" actId="34818"/>
        <pc:sldMkLst>
          <pc:docMk/>
          <pc:sldMk cId="1644298098" sldId="659"/>
        </pc:sldMkLst>
        <pc:picChg chg="add mod">
          <ac:chgData name="Robert French" userId="3a2cd69823348ced" providerId="LiveId" clId="{4E3D6BE8-781D-4295-ACA8-5F709ED2413A}" dt="2025-02-15T16:40:14.544" v="532" actId="34818"/>
          <ac:picMkLst>
            <pc:docMk/>
            <pc:sldMk cId="1644298098" sldId="659"/>
            <ac:picMk id="2" creationId="{80095695-D956-0D76-D385-E4C054B82341}"/>
          </ac:picMkLst>
        </pc:picChg>
        <pc:picChg chg="add mod">
          <ac:chgData name="Robert French" userId="3a2cd69823348ced" providerId="LiveId" clId="{4E3D6BE8-781D-4295-ACA8-5F709ED2413A}" dt="2025-02-16T10:50:52.208" v="1972" actId="34818"/>
          <ac:picMkLst>
            <pc:docMk/>
            <pc:sldMk cId="1644298098" sldId="659"/>
            <ac:picMk id="4" creationId="{A8DF8F0E-5439-40F0-431A-B4321BF5DC89}"/>
          </ac:picMkLst>
        </pc:picChg>
      </pc:sldChg>
      <pc:sldChg chg="addSp modSp mod ord">
        <pc:chgData name="Robert French" userId="3a2cd69823348ced" providerId="LiveId" clId="{4E3D6BE8-781D-4295-ACA8-5F709ED2413A}" dt="2025-02-16T10:50:52.208" v="1972" actId="34818"/>
        <pc:sldMkLst>
          <pc:docMk/>
          <pc:sldMk cId="3976668835" sldId="662"/>
        </pc:sldMkLst>
        <pc:picChg chg="add mod">
          <ac:chgData name="Robert French" userId="3a2cd69823348ced" providerId="LiveId" clId="{4E3D6BE8-781D-4295-ACA8-5F709ED2413A}" dt="2025-02-15T16:40:14.544" v="532" actId="34818"/>
          <ac:picMkLst>
            <pc:docMk/>
            <pc:sldMk cId="3976668835" sldId="662"/>
            <ac:picMk id="2" creationId="{385AC104-5726-16EA-B1D2-F80B63160D65}"/>
          </ac:picMkLst>
        </pc:picChg>
        <pc:picChg chg="add mod">
          <ac:chgData name="Robert French" userId="3a2cd69823348ced" providerId="LiveId" clId="{4E3D6BE8-781D-4295-ACA8-5F709ED2413A}" dt="2025-02-16T10:50:52.208" v="1972" actId="34818"/>
          <ac:picMkLst>
            <pc:docMk/>
            <pc:sldMk cId="3976668835" sldId="662"/>
            <ac:picMk id="3" creationId="{D3EF67CF-5918-CE85-36D3-53DC8FA77515}"/>
          </ac:picMkLst>
        </pc:picChg>
      </pc:sldChg>
      <pc:sldChg chg="addSp delSp modSp mod ord">
        <pc:chgData name="Robert French" userId="3a2cd69823348ced" providerId="LiveId" clId="{4E3D6BE8-781D-4295-ACA8-5F709ED2413A}" dt="2025-02-16T11:51:37.410" v="1982" actId="478"/>
        <pc:sldMkLst>
          <pc:docMk/>
          <pc:sldMk cId="3367883735" sldId="694"/>
        </pc:sldMkLst>
        <pc:picChg chg="add del mod">
          <ac:chgData name="Robert French" userId="3a2cd69823348ced" providerId="LiveId" clId="{4E3D6BE8-781D-4295-ACA8-5F709ED2413A}" dt="2025-02-16T11:51:37.410" v="1982" actId="478"/>
          <ac:picMkLst>
            <pc:docMk/>
            <pc:sldMk cId="3367883735" sldId="694"/>
            <ac:picMk id="3" creationId="{99ACEB53-9C5F-B214-C9FD-ACF9A4C2AEFE}"/>
          </ac:picMkLst>
        </pc:picChg>
        <pc:picChg chg="add mod">
          <ac:chgData name="Robert French" userId="3a2cd69823348ced" providerId="LiveId" clId="{4E3D6BE8-781D-4295-ACA8-5F709ED2413A}" dt="2025-02-16T11:51:35.699" v="1981" actId="1076"/>
          <ac:picMkLst>
            <pc:docMk/>
            <pc:sldMk cId="3367883735" sldId="694"/>
            <ac:picMk id="8" creationId="{05C30E19-9085-C5A6-456F-2983F2A29B45}"/>
          </ac:picMkLst>
        </pc:picChg>
      </pc:sldChg>
      <pc:sldChg chg="addSp modSp mod ord">
        <pc:chgData name="Robert French" userId="3a2cd69823348ced" providerId="LiveId" clId="{4E3D6BE8-781D-4295-ACA8-5F709ED2413A}" dt="2025-02-16T10:50:52.208" v="1972" actId="34818"/>
        <pc:sldMkLst>
          <pc:docMk/>
          <pc:sldMk cId="977625048" sldId="696"/>
        </pc:sldMkLst>
        <pc:picChg chg="add mod">
          <ac:chgData name="Robert French" userId="3a2cd69823348ced" providerId="LiveId" clId="{4E3D6BE8-781D-4295-ACA8-5F709ED2413A}" dt="2025-02-15T16:40:14.544" v="532" actId="34818"/>
          <ac:picMkLst>
            <pc:docMk/>
            <pc:sldMk cId="977625048" sldId="696"/>
            <ac:picMk id="2" creationId="{9F24D447-DE6E-576A-ADF6-BA44BCF8DAB9}"/>
          </ac:picMkLst>
        </pc:picChg>
        <pc:picChg chg="add mod">
          <ac:chgData name="Robert French" userId="3a2cd69823348ced" providerId="LiveId" clId="{4E3D6BE8-781D-4295-ACA8-5F709ED2413A}" dt="2025-02-16T10:50:52.208" v="1972" actId="34818"/>
          <ac:picMkLst>
            <pc:docMk/>
            <pc:sldMk cId="977625048" sldId="696"/>
            <ac:picMk id="3" creationId="{FE6BAA3E-042D-95B1-6118-9991BBA46199}"/>
          </ac:picMkLst>
        </pc:picChg>
      </pc:sldChg>
      <pc:sldChg chg="addSp modSp mod ord">
        <pc:chgData name="Robert French" userId="3a2cd69823348ced" providerId="LiveId" clId="{4E3D6BE8-781D-4295-ACA8-5F709ED2413A}" dt="2025-02-16T10:50:52.208" v="1972" actId="34818"/>
        <pc:sldMkLst>
          <pc:docMk/>
          <pc:sldMk cId="2761459992" sldId="698"/>
        </pc:sldMkLst>
        <pc:picChg chg="add mod">
          <ac:chgData name="Robert French" userId="3a2cd69823348ced" providerId="LiveId" clId="{4E3D6BE8-781D-4295-ACA8-5F709ED2413A}" dt="2025-02-15T16:40:14.544" v="532" actId="34818"/>
          <ac:picMkLst>
            <pc:docMk/>
            <pc:sldMk cId="2761459992" sldId="698"/>
            <ac:picMk id="3" creationId="{9611B4C4-C158-2E3B-9D3E-9EFD8684DDE0}"/>
          </ac:picMkLst>
        </pc:picChg>
        <pc:picChg chg="add mod">
          <ac:chgData name="Robert French" userId="3a2cd69823348ced" providerId="LiveId" clId="{4E3D6BE8-781D-4295-ACA8-5F709ED2413A}" dt="2025-02-16T10:50:52.208" v="1972" actId="34818"/>
          <ac:picMkLst>
            <pc:docMk/>
            <pc:sldMk cId="2761459992" sldId="698"/>
            <ac:picMk id="9" creationId="{EE33FB9B-C1F9-66EB-58F2-164B54570EC1}"/>
          </ac:picMkLst>
        </pc:picChg>
      </pc:sldChg>
      <pc:sldChg chg="addSp modSp mod ord">
        <pc:chgData name="Robert French" userId="3a2cd69823348ced" providerId="LiveId" clId="{4E3D6BE8-781D-4295-ACA8-5F709ED2413A}" dt="2025-02-16T10:50:52.208" v="1972" actId="34818"/>
        <pc:sldMkLst>
          <pc:docMk/>
          <pc:sldMk cId="1761946293" sldId="708"/>
        </pc:sldMkLst>
        <pc:picChg chg="add mod">
          <ac:chgData name="Robert French" userId="3a2cd69823348ced" providerId="LiveId" clId="{4E3D6BE8-781D-4295-ACA8-5F709ED2413A}" dt="2025-02-15T16:40:14.544" v="532" actId="34818"/>
          <ac:picMkLst>
            <pc:docMk/>
            <pc:sldMk cId="1761946293" sldId="708"/>
            <ac:picMk id="2" creationId="{39C109CD-166A-DEFA-321A-7338AA2A31B1}"/>
          </ac:picMkLst>
        </pc:picChg>
        <pc:picChg chg="add mod">
          <ac:chgData name="Robert French" userId="3a2cd69823348ced" providerId="LiveId" clId="{4E3D6BE8-781D-4295-ACA8-5F709ED2413A}" dt="2025-02-16T10:50:52.208" v="1972" actId="34818"/>
          <ac:picMkLst>
            <pc:docMk/>
            <pc:sldMk cId="1761946293" sldId="708"/>
            <ac:picMk id="3" creationId="{EAC8720A-1148-889D-1763-BB0F0B477413}"/>
          </ac:picMkLst>
        </pc:picChg>
      </pc:sldChg>
      <pc:sldChg chg="addSp modSp mod ord">
        <pc:chgData name="Robert French" userId="3a2cd69823348ced" providerId="LiveId" clId="{4E3D6BE8-781D-4295-ACA8-5F709ED2413A}" dt="2025-02-16T10:50:52.208" v="1972" actId="34818"/>
        <pc:sldMkLst>
          <pc:docMk/>
          <pc:sldMk cId="4270560646" sldId="710"/>
        </pc:sldMkLst>
        <pc:picChg chg="add mod">
          <ac:chgData name="Robert French" userId="3a2cd69823348ced" providerId="LiveId" clId="{4E3D6BE8-781D-4295-ACA8-5F709ED2413A}" dt="2025-02-15T16:40:14.544" v="532" actId="34818"/>
          <ac:picMkLst>
            <pc:docMk/>
            <pc:sldMk cId="4270560646" sldId="710"/>
            <ac:picMk id="2" creationId="{134F037F-20A9-C8F4-F7F1-D4BE92C17D06}"/>
          </ac:picMkLst>
        </pc:picChg>
        <pc:picChg chg="add mod">
          <ac:chgData name="Robert French" userId="3a2cd69823348ced" providerId="LiveId" clId="{4E3D6BE8-781D-4295-ACA8-5F709ED2413A}" dt="2025-02-16T10:50:52.208" v="1972" actId="34818"/>
          <ac:picMkLst>
            <pc:docMk/>
            <pc:sldMk cId="4270560646" sldId="710"/>
            <ac:picMk id="3" creationId="{352FA96E-A04C-274E-8A77-886348716DF0}"/>
          </ac:picMkLst>
        </pc:picChg>
      </pc:sldChg>
      <pc:sldChg chg="addSp modSp mod ord">
        <pc:chgData name="Robert French" userId="3a2cd69823348ced" providerId="LiveId" clId="{4E3D6BE8-781D-4295-ACA8-5F709ED2413A}" dt="2025-02-16T10:50:52.208" v="1972" actId="34818"/>
        <pc:sldMkLst>
          <pc:docMk/>
          <pc:sldMk cId="803672897" sldId="715"/>
        </pc:sldMkLst>
        <pc:picChg chg="add mod">
          <ac:chgData name="Robert French" userId="3a2cd69823348ced" providerId="LiveId" clId="{4E3D6BE8-781D-4295-ACA8-5F709ED2413A}" dt="2025-02-15T16:40:14.544" v="532" actId="34818"/>
          <ac:picMkLst>
            <pc:docMk/>
            <pc:sldMk cId="803672897" sldId="715"/>
            <ac:picMk id="2" creationId="{589AA4CD-5712-B65A-55B2-07554F047613}"/>
          </ac:picMkLst>
        </pc:picChg>
        <pc:picChg chg="add mod">
          <ac:chgData name="Robert French" userId="3a2cd69823348ced" providerId="LiveId" clId="{4E3D6BE8-781D-4295-ACA8-5F709ED2413A}" dt="2025-02-16T10:50:52.208" v="1972" actId="34818"/>
          <ac:picMkLst>
            <pc:docMk/>
            <pc:sldMk cId="803672897" sldId="715"/>
            <ac:picMk id="3" creationId="{9649C5E5-AD67-996E-2B13-D5BAF6DB90F9}"/>
          </ac:picMkLst>
        </pc:picChg>
      </pc:sldChg>
      <pc:sldChg chg="addSp modSp mod ord">
        <pc:chgData name="Robert French" userId="3a2cd69823348ced" providerId="LiveId" clId="{4E3D6BE8-781D-4295-ACA8-5F709ED2413A}" dt="2025-02-16T10:50:52.208" v="1972" actId="34818"/>
        <pc:sldMkLst>
          <pc:docMk/>
          <pc:sldMk cId="3236926261" sldId="722"/>
        </pc:sldMkLst>
        <pc:picChg chg="add mod">
          <ac:chgData name="Robert French" userId="3a2cd69823348ced" providerId="LiveId" clId="{4E3D6BE8-781D-4295-ACA8-5F709ED2413A}" dt="2025-02-15T16:40:14.544" v="532" actId="34818"/>
          <ac:picMkLst>
            <pc:docMk/>
            <pc:sldMk cId="3236926261" sldId="722"/>
            <ac:picMk id="2" creationId="{E7FA00C0-1F02-9187-9708-5E90B091A82E}"/>
          </ac:picMkLst>
        </pc:picChg>
        <pc:picChg chg="add mod">
          <ac:chgData name="Robert French" userId="3a2cd69823348ced" providerId="LiveId" clId="{4E3D6BE8-781D-4295-ACA8-5F709ED2413A}" dt="2025-02-16T10:50:52.208" v="1972" actId="34818"/>
          <ac:picMkLst>
            <pc:docMk/>
            <pc:sldMk cId="3236926261" sldId="722"/>
            <ac:picMk id="3" creationId="{133B8678-78F6-98F9-CECC-70DCEA0A2E3F}"/>
          </ac:picMkLst>
        </pc:picChg>
      </pc:sldChg>
      <pc:sldChg chg="addSp modSp mod ord">
        <pc:chgData name="Robert French" userId="3a2cd69823348ced" providerId="LiveId" clId="{4E3D6BE8-781D-4295-ACA8-5F709ED2413A}" dt="2025-02-16T10:50:52.208" v="1972" actId="34818"/>
        <pc:sldMkLst>
          <pc:docMk/>
          <pc:sldMk cId="3314761547" sldId="723"/>
        </pc:sldMkLst>
        <pc:picChg chg="add mod">
          <ac:chgData name="Robert French" userId="3a2cd69823348ced" providerId="LiveId" clId="{4E3D6BE8-781D-4295-ACA8-5F709ED2413A}" dt="2025-02-15T16:40:14.544" v="532" actId="34818"/>
          <ac:picMkLst>
            <pc:docMk/>
            <pc:sldMk cId="3314761547" sldId="723"/>
            <ac:picMk id="2" creationId="{44692DB7-EB17-EF4F-7829-324B7E9631CC}"/>
          </ac:picMkLst>
        </pc:picChg>
        <pc:picChg chg="add mod">
          <ac:chgData name="Robert French" userId="3a2cd69823348ced" providerId="LiveId" clId="{4E3D6BE8-781D-4295-ACA8-5F709ED2413A}" dt="2025-02-16T10:50:52.208" v="1972" actId="34818"/>
          <ac:picMkLst>
            <pc:docMk/>
            <pc:sldMk cId="3314761547" sldId="723"/>
            <ac:picMk id="4" creationId="{98FE8E99-1B5D-BCBD-041F-07B9FE058521}"/>
          </ac:picMkLst>
        </pc:picChg>
      </pc:sldChg>
      <pc:sldChg chg="addSp modSp mod ord">
        <pc:chgData name="Robert French" userId="3a2cd69823348ced" providerId="LiveId" clId="{4E3D6BE8-781D-4295-ACA8-5F709ED2413A}" dt="2025-02-16T10:50:52.208" v="1972" actId="34818"/>
        <pc:sldMkLst>
          <pc:docMk/>
          <pc:sldMk cId="2830379164" sldId="726"/>
        </pc:sldMkLst>
        <pc:picChg chg="add mod">
          <ac:chgData name="Robert French" userId="3a2cd69823348ced" providerId="LiveId" clId="{4E3D6BE8-781D-4295-ACA8-5F709ED2413A}" dt="2025-02-15T16:40:14.544" v="532" actId="34818"/>
          <ac:picMkLst>
            <pc:docMk/>
            <pc:sldMk cId="2830379164" sldId="726"/>
            <ac:picMk id="2" creationId="{736CF068-AF2E-A393-8541-4E93BDAF08CD}"/>
          </ac:picMkLst>
        </pc:picChg>
        <pc:picChg chg="add mod">
          <ac:chgData name="Robert French" userId="3a2cd69823348ced" providerId="LiveId" clId="{4E3D6BE8-781D-4295-ACA8-5F709ED2413A}" dt="2025-02-16T10:50:52.208" v="1972" actId="34818"/>
          <ac:picMkLst>
            <pc:docMk/>
            <pc:sldMk cId="2830379164" sldId="726"/>
            <ac:picMk id="4" creationId="{DB4D79B7-1B21-F1EE-1F9F-03D23CDBB3EA}"/>
          </ac:picMkLst>
        </pc:picChg>
      </pc:sldChg>
      <pc:sldChg chg="addSp modSp mod ord">
        <pc:chgData name="Robert French" userId="3a2cd69823348ced" providerId="LiveId" clId="{4E3D6BE8-781D-4295-ACA8-5F709ED2413A}" dt="2025-02-16T10:50:52.208" v="1972" actId="34818"/>
        <pc:sldMkLst>
          <pc:docMk/>
          <pc:sldMk cId="194528402" sldId="727"/>
        </pc:sldMkLst>
        <pc:picChg chg="add mod">
          <ac:chgData name="Robert French" userId="3a2cd69823348ced" providerId="LiveId" clId="{4E3D6BE8-781D-4295-ACA8-5F709ED2413A}" dt="2025-02-15T16:40:14.544" v="532" actId="34818"/>
          <ac:picMkLst>
            <pc:docMk/>
            <pc:sldMk cId="194528402" sldId="727"/>
            <ac:picMk id="2" creationId="{9C81BC1E-A712-A2BE-FC6A-DC63A3B1F81E}"/>
          </ac:picMkLst>
        </pc:picChg>
        <pc:picChg chg="add mod">
          <ac:chgData name="Robert French" userId="3a2cd69823348ced" providerId="LiveId" clId="{4E3D6BE8-781D-4295-ACA8-5F709ED2413A}" dt="2025-02-16T10:50:52.208" v="1972" actId="34818"/>
          <ac:picMkLst>
            <pc:docMk/>
            <pc:sldMk cId="194528402" sldId="727"/>
            <ac:picMk id="4" creationId="{2EF3A8D7-BC67-2918-2D54-F83143D7359F}"/>
          </ac:picMkLst>
        </pc:picChg>
      </pc:sldChg>
      <pc:sldChg chg="addSp modSp mod ord">
        <pc:chgData name="Robert French" userId="3a2cd69823348ced" providerId="LiveId" clId="{4E3D6BE8-781D-4295-ACA8-5F709ED2413A}" dt="2025-02-16T10:50:52.208" v="1972" actId="34818"/>
        <pc:sldMkLst>
          <pc:docMk/>
          <pc:sldMk cId="1855760530" sldId="728"/>
        </pc:sldMkLst>
        <pc:picChg chg="add mod">
          <ac:chgData name="Robert French" userId="3a2cd69823348ced" providerId="LiveId" clId="{4E3D6BE8-781D-4295-ACA8-5F709ED2413A}" dt="2025-02-15T16:40:14.544" v="532" actId="34818"/>
          <ac:picMkLst>
            <pc:docMk/>
            <pc:sldMk cId="1855760530" sldId="728"/>
            <ac:picMk id="2" creationId="{55A8AB30-CA6E-6A3A-0D5D-46F0AC74A891}"/>
          </ac:picMkLst>
        </pc:picChg>
        <pc:picChg chg="add mod">
          <ac:chgData name="Robert French" userId="3a2cd69823348ced" providerId="LiveId" clId="{4E3D6BE8-781D-4295-ACA8-5F709ED2413A}" dt="2025-02-16T10:50:52.208" v="1972" actId="34818"/>
          <ac:picMkLst>
            <pc:docMk/>
            <pc:sldMk cId="1855760530" sldId="728"/>
            <ac:picMk id="3" creationId="{45A2DBE9-5E65-10B3-5FCE-F500945E22FF}"/>
          </ac:picMkLst>
        </pc:picChg>
      </pc:sldChg>
      <pc:sldChg chg="addSp modSp mod ord">
        <pc:chgData name="Robert French" userId="3a2cd69823348ced" providerId="LiveId" clId="{4E3D6BE8-781D-4295-ACA8-5F709ED2413A}" dt="2025-02-16T10:50:52.208" v="1972" actId="34818"/>
        <pc:sldMkLst>
          <pc:docMk/>
          <pc:sldMk cId="3056811233" sldId="731"/>
        </pc:sldMkLst>
        <pc:picChg chg="add mod">
          <ac:chgData name="Robert French" userId="3a2cd69823348ced" providerId="LiveId" clId="{4E3D6BE8-781D-4295-ACA8-5F709ED2413A}" dt="2025-02-15T16:40:14.544" v="532" actId="34818"/>
          <ac:picMkLst>
            <pc:docMk/>
            <pc:sldMk cId="3056811233" sldId="731"/>
            <ac:picMk id="2" creationId="{A7DCF8C7-F3CE-79BC-6F69-741393D22FFE}"/>
          </ac:picMkLst>
        </pc:picChg>
        <pc:picChg chg="add mod">
          <ac:chgData name="Robert French" userId="3a2cd69823348ced" providerId="LiveId" clId="{4E3D6BE8-781D-4295-ACA8-5F709ED2413A}" dt="2025-02-16T10:50:52.208" v="1972" actId="34818"/>
          <ac:picMkLst>
            <pc:docMk/>
            <pc:sldMk cId="3056811233" sldId="731"/>
            <ac:picMk id="3" creationId="{6BB0B33F-F3DF-94FF-6C9D-D17AF9011A1C}"/>
          </ac:picMkLst>
        </pc:picChg>
      </pc:sldChg>
      <pc:sldChg chg="addSp modSp mod ord">
        <pc:chgData name="Robert French" userId="3a2cd69823348ced" providerId="LiveId" clId="{4E3D6BE8-781D-4295-ACA8-5F709ED2413A}" dt="2025-02-16T10:50:52.208" v="1972" actId="34818"/>
        <pc:sldMkLst>
          <pc:docMk/>
          <pc:sldMk cId="1187045047" sldId="732"/>
        </pc:sldMkLst>
        <pc:picChg chg="add mod">
          <ac:chgData name="Robert French" userId="3a2cd69823348ced" providerId="LiveId" clId="{4E3D6BE8-781D-4295-ACA8-5F709ED2413A}" dt="2025-02-15T16:40:14.544" v="532" actId="34818"/>
          <ac:picMkLst>
            <pc:docMk/>
            <pc:sldMk cId="1187045047" sldId="732"/>
            <ac:picMk id="2" creationId="{C4A6788A-70E7-5DD9-C85C-C75D4FECA913}"/>
          </ac:picMkLst>
        </pc:picChg>
        <pc:picChg chg="add mod">
          <ac:chgData name="Robert French" userId="3a2cd69823348ced" providerId="LiveId" clId="{4E3D6BE8-781D-4295-ACA8-5F709ED2413A}" dt="2025-02-16T10:50:52.208" v="1972" actId="34818"/>
          <ac:picMkLst>
            <pc:docMk/>
            <pc:sldMk cId="1187045047" sldId="732"/>
            <ac:picMk id="6" creationId="{FE524D89-9483-EC7E-1D25-29AA4B32A9A0}"/>
          </ac:picMkLst>
        </pc:picChg>
      </pc:sldChg>
      <pc:sldChg chg="addSp modSp mod ord">
        <pc:chgData name="Robert French" userId="3a2cd69823348ced" providerId="LiveId" clId="{4E3D6BE8-781D-4295-ACA8-5F709ED2413A}" dt="2025-02-16T10:50:52.208" v="1972" actId="34818"/>
        <pc:sldMkLst>
          <pc:docMk/>
          <pc:sldMk cId="676555425" sldId="733"/>
        </pc:sldMkLst>
        <pc:picChg chg="add mod">
          <ac:chgData name="Robert French" userId="3a2cd69823348ced" providerId="LiveId" clId="{4E3D6BE8-781D-4295-ACA8-5F709ED2413A}" dt="2025-02-15T16:40:14.544" v="532" actId="34818"/>
          <ac:picMkLst>
            <pc:docMk/>
            <pc:sldMk cId="676555425" sldId="733"/>
            <ac:picMk id="2" creationId="{BEBD0BCB-E914-144E-DB45-0C3B429F7109}"/>
          </ac:picMkLst>
        </pc:picChg>
        <pc:picChg chg="add mod">
          <ac:chgData name="Robert French" userId="3a2cd69823348ced" providerId="LiveId" clId="{4E3D6BE8-781D-4295-ACA8-5F709ED2413A}" dt="2025-02-16T10:50:52.208" v="1972" actId="34818"/>
          <ac:picMkLst>
            <pc:docMk/>
            <pc:sldMk cId="676555425" sldId="733"/>
            <ac:picMk id="5" creationId="{AD320ED1-9DC0-FC17-B5EF-A343191D9CBC}"/>
          </ac:picMkLst>
        </pc:picChg>
      </pc:sldChg>
      <pc:sldChg chg="addSp modSp mod ord">
        <pc:chgData name="Robert French" userId="3a2cd69823348ced" providerId="LiveId" clId="{4E3D6BE8-781D-4295-ACA8-5F709ED2413A}" dt="2025-02-16T10:50:52.208" v="1972" actId="34818"/>
        <pc:sldMkLst>
          <pc:docMk/>
          <pc:sldMk cId="2574435243" sldId="735"/>
        </pc:sldMkLst>
        <pc:picChg chg="add mod">
          <ac:chgData name="Robert French" userId="3a2cd69823348ced" providerId="LiveId" clId="{4E3D6BE8-781D-4295-ACA8-5F709ED2413A}" dt="2025-02-15T16:40:14.544" v="532" actId="34818"/>
          <ac:picMkLst>
            <pc:docMk/>
            <pc:sldMk cId="2574435243" sldId="735"/>
            <ac:picMk id="2" creationId="{3CEE2F73-7793-F871-27DE-1BA2CB462B04}"/>
          </ac:picMkLst>
        </pc:picChg>
        <pc:picChg chg="add mod">
          <ac:chgData name="Robert French" userId="3a2cd69823348ced" providerId="LiveId" clId="{4E3D6BE8-781D-4295-ACA8-5F709ED2413A}" dt="2025-02-16T10:50:52.208" v="1972" actId="34818"/>
          <ac:picMkLst>
            <pc:docMk/>
            <pc:sldMk cId="2574435243" sldId="735"/>
            <ac:picMk id="4" creationId="{00FEED07-7BD2-D2AB-56A5-73CAF7B82622}"/>
          </ac:picMkLst>
        </pc:picChg>
      </pc:sldChg>
      <pc:sldChg chg="addSp modSp mod ord">
        <pc:chgData name="Robert French" userId="3a2cd69823348ced" providerId="LiveId" clId="{4E3D6BE8-781D-4295-ACA8-5F709ED2413A}" dt="2025-02-16T10:50:52.208" v="1972" actId="34818"/>
        <pc:sldMkLst>
          <pc:docMk/>
          <pc:sldMk cId="3311967487" sldId="736"/>
        </pc:sldMkLst>
        <pc:picChg chg="add mod">
          <ac:chgData name="Robert French" userId="3a2cd69823348ced" providerId="LiveId" clId="{4E3D6BE8-781D-4295-ACA8-5F709ED2413A}" dt="2025-02-15T16:40:14.544" v="532" actId="34818"/>
          <ac:picMkLst>
            <pc:docMk/>
            <pc:sldMk cId="3311967487" sldId="736"/>
            <ac:picMk id="2" creationId="{015A2A9E-6131-AF3C-E064-70DEA41FF568}"/>
          </ac:picMkLst>
        </pc:picChg>
        <pc:picChg chg="add mod">
          <ac:chgData name="Robert French" userId="3a2cd69823348ced" providerId="LiveId" clId="{4E3D6BE8-781D-4295-ACA8-5F709ED2413A}" dt="2025-02-16T10:50:52.208" v="1972" actId="34818"/>
          <ac:picMkLst>
            <pc:docMk/>
            <pc:sldMk cId="3311967487" sldId="736"/>
            <ac:picMk id="4" creationId="{3241C192-851E-7B42-2853-999AE88AADE7}"/>
          </ac:picMkLst>
        </pc:picChg>
      </pc:sldChg>
      <pc:sldChg chg="addSp modSp mod ord">
        <pc:chgData name="Robert French" userId="3a2cd69823348ced" providerId="LiveId" clId="{4E3D6BE8-781D-4295-ACA8-5F709ED2413A}" dt="2025-02-16T10:50:52.208" v="1972" actId="34818"/>
        <pc:sldMkLst>
          <pc:docMk/>
          <pc:sldMk cId="1652182482" sldId="737"/>
        </pc:sldMkLst>
        <pc:picChg chg="add mod">
          <ac:chgData name="Robert French" userId="3a2cd69823348ced" providerId="LiveId" clId="{4E3D6BE8-781D-4295-ACA8-5F709ED2413A}" dt="2025-02-15T16:40:14.544" v="532" actId="34818"/>
          <ac:picMkLst>
            <pc:docMk/>
            <pc:sldMk cId="1652182482" sldId="737"/>
            <ac:picMk id="2" creationId="{2A020B2C-5D87-2C5E-F8D8-BACD6BA88125}"/>
          </ac:picMkLst>
        </pc:picChg>
        <pc:picChg chg="add mod">
          <ac:chgData name="Robert French" userId="3a2cd69823348ced" providerId="LiveId" clId="{4E3D6BE8-781D-4295-ACA8-5F709ED2413A}" dt="2025-02-16T10:50:52.208" v="1972" actId="34818"/>
          <ac:picMkLst>
            <pc:docMk/>
            <pc:sldMk cId="1652182482" sldId="737"/>
            <ac:picMk id="4" creationId="{A7B40B07-085F-0188-BC78-9005FBACD912}"/>
          </ac:picMkLst>
        </pc:picChg>
      </pc:sldChg>
      <pc:sldChg chg="addSp modSp mod ord">
        <pc:chgData name="Robert French" userId="3a2cd69823348ced" providerId="LiveId" clId="{4E3D6BE8-781D-4295-ACA8-5F709ED2413A}" dt="2025-02-16T10:50:52.208" v="1972" actId="34818"/>
        <pc:sldMkLst>
          <pc:docMk/>
          <pc:sldMk cId="3515536524" sldId="738"/>
        </pc:sldMkLst>
        <pc:picChg chg="add mod">
          <ac:chgData name="Robert French" userId="3a2cd69823348ced" providerId="LiveId" clId="{4E3D6BE8-781D-4295-ACA8-5F709ED2413A}" dt="2025-02-15T16:40:14.544" v="532" actId="34818"/>
          <ac:picMkLst>
            <pc:docMk/>
            <pc:sldMk cId="3515536524" sldId="738"/>
            <ac:picMk id="2" creationId="{4608ADD2-BB7F-FCD8-A18E-A0FAFD5C20DF}"/>
          </ac:picMkLst>
        </pc:picChg>
        <pc:picChg chg="add mod">
          <ac:chgData name="Robert French" userId="3a2cd69823348ced" providerId="LiveId" clId="{4E3D6BE8-781D-4295-ACA8-5F709ED2413A}" dt="2025-02-16T10:50:52.208" v="1972" actId="34818"/>
          <ac:picMkLst>
            <pc:docMk/>
            <pc:sldMk cId="3515536524" sldId="738"/>
            <ac:picMk id="4" creationId="{90D80A78-7375-A136-8FB4-C0F00A56FE74}"/>
          </ac:picMkLst>
        </pc:picChg>
      </pc:sldChg>
      <pc:sldChg chg="addSp modSp mod ord">
        <pc:chgData name="Robert French" userId="3a2cd69823348ced" providerId="LiveId" clId="{4E3D6BE8-781D-4295-ACA8-5F709ED2413A}" dt="2025-02-16T10:50:52.208" v="1972" actId="34818"/>
        <pc:sldMkLst>
          <pc:docMk/>
          <pc:sldMk cId="2573539934" sldId="739"/>
        </pc:sldMkLst>
        <pc:picChg chg="add mod">
          <ac:chgData name="Robert French" userId="3a2cd69823348ced" providerId="LiveId" clId="{4E3D6BE8-781D-4295-ACA8-5F709ED2413A}" dt="2025-02-15T16:40:14.544" v="532" actId="34818"/>
          <ac:picMkLst>
            <pc:docMk/>
            <pc:sldMk cId="2573539934" sldId="739"/>
            <ac:picMk id="2" creationId="{40A337EB-DA68-525F-3B56-F7BCD7DA4B75}"/>
          </ac:picMkLst>
        </pc:picChg>
        <pc:picChg chg="add mod">
          <ac:chgData name="Robert French" userId="3a2cd69823348ced" providerId="LiveId" clId="{4E3D6BE8-781D-4295-ACA8-5F709ED2413A}" dt="2025-02-16T10:50:52.208" v="1972" actId="34818"/>
          <ac:picMkLst>
            <pc:docMk/>
            <pc:sldMk cId="2573539934" sldId="739"/>
            <ac:picMk id="3" creationId="{C441051D-D16F-D831-3ED4-EF78015E53E4}"/>
          </ac:picMkLst>
        </pc:picChg>
      </pc:sldChg>
      <pc:sldChg chg="addSp modSp mod ord">
        <pc:chgData name="Robert French" userId="3a2cd69823348ced" providerId="LiveId" clId="{4E3D6BE8-781D-4295-ACA8-5F709ED2413A}" dt="2025-02-16T10:50:52.208" v="1972" actId="34818"/>
        <pc:sldMkLst>
          <pc:docMk/>
          <pc:sldMk cId="3082485242" sldId="740"/>
        </pc:sldMkLst>
        <pc:picChg chg="add mod">
          <ac:chgData name="Robert French" userId="3a2cd69823348ced" providerId="LiveId" clId="{4E3D6BE8-781D-4295-ACA8-5F709ED2413A}" dt="2025-02-15T16:40:14.544" v="532" actId="34818"/>
          <ac:picMkLst>
            <pc:docMk/>
            <pc:sldMk cId="3082485242" sldId="740"/>
            <ac:picMk id="11" creationId="{BF0E3E9E-C203-4D77-773E-E168FC01FF20}"/>
          </ac:picMkLst>
        </pc:picChg>
        <pc:picChg chg="add mod">
          <ac:chgData name="Robert French" userId="3a2cd69823348ced" providerId="LiveId" clId="{4E3D6BE8-781D-4295-ACA8-5F709ED2413A}" dt="2025-02-16T10:50:52.208" v="1972" actId="34818"/>
          <ac:picMkLst>
            <pc:docMk/>
            <pc:sldMk cId="3082485242" sldId="740"/>
            <ac:picMk id="17" creationId="{C2E2BFB0-76C1-B069-0C70-D6850DA80E17}"/>
          </ac:picMkLst>
        </pc:picChg>
      </pc:sldChg>
      <pc:sldChg chg="addSp modSp mod ord">
        <pc:chgData name="Robert French" userId="3a2cd69823348ced" providerId="LiveId" clId="{4E3D6BE8-781D-4295-ACA8-5F709ED2413A}" dt="2025-02-16T10:50:52.208" v="1972" actId="34818"/>
        <pc:sldMkLst>
          <pc:docMk/>
          <pc:sldMk cId="2305959050" sldId="741"/>
        </pc:sldMkLst>
        <pc:picChg chg="add mod">
          <ac:chgData name="Robert French" userId="3a2cd69823348ced" providerId="LiveId" clId="{4E3D6BE8-781D-4295-ACA8-5F709ED2413A}" dt="2025-02-15T16:40:14.544" v="532" actId="34818"/>
          <ac:picMkLst>
            <pc:docMk/>
            <pc:sldMk cId="2305959050" sldId="741"/>
            <ac:picMk id="11" creationId="{842D1B17-F0B5-1E3C-0191-FA28134521DF}"/>
          </ac:picMkLst>
        </pc:picChg>
        <pc:picChg chg="add mod">
          <ac:chgData name="Robert French" userId="3a2cd69823348ced" providerId="LiveId" clId="{4E3D6BE8-781D-4295-ACA8-5F709ED2413A}" dt="2025-02-16T10:50:52.208" v="1972" actId="34818"/>
          <ac:picMkLst>
            <pc:docMk/>
            <pc:sldMk cId="2305959050" sldId="741"/>
            <ac:picMk id="17" creationId="{8AE55FC2-E688-8ED8-E52C-8299F32607FE}"/>
          </ac:picMkLst>
        </pc:picChg>
      </pc:sldChg>
      <pc:sldChg chg="addSp modSp mod ord">
        <pc:chgData name="Robert French" userId="3a2cd69823348ced" providerId="LiveId" clId="{4E3D6BE8-781D-4295-ACA8-5F709ED2413A}" dt="2025-02-16T10:50:52.208" v="1972" actId="34818"/>
        <pc:sldMkLst>
          <pc:docMk/>
          <pc:sldMk cId="2411626231" sldId="742"/>
        </pc:sldMkLst>
        <pc:picChg chg="add mod">
          <ac:chgData name="Robert French" userId="3a2cd69823348ced" providerId="LiveId" clId="{4E3D6BE8-781D-4295-ACA8-5F709ED2413A}" dt="2025-02-15T16:40:14.544" v="532" actId="34818"/>
          <ac:picMkLst>
            <pc:docMk/>
            <pc:sldMk cId="2411626231" sldId="742"/>
            <ac:picMk id="11" creationId="{185062FD-E5E4-399E-ECAB-EC6BD9BB59B5}"/>
          </ac:picMkLst>
        </pc:picChg>
        <pc:picChg chg="add mod">
          <ac:chgData name="Robert French" userId="3a2cd69823348ced" providerId="LiveId" clId="{4E3D6BE8-781D-4295-ACA8-5F709ED2413A}" dt="2025-02-16T10:50:52.208" v="1972" actId="34818"/>
          <ac:picMkLst>
            <pc:docMk/>
            <pc:sldMk cId="2411626231" sldId="742"/>
            <ac:picMk id="19" creationId="{45EF543D-77C1-AB7C-EE8A-7B8CD5C28445}"/>
          </ac:picMkLst>
        </pc:picChg>
      </pc:sldChg>
      <pc:sldChg chg="addSp modSp mod ord">
        <pc:chgData name="Robert French" userId="3a2cd69823348ced" providerId="LiveId" clId="{4E3D6BE8-781D-4295-ACA8-5F709ED2413A}" dt="2025-02-16T10:50:52.208" v="1972" actId="34818"/>
        <pc:sldMkLst>
          <pc:docMk/>
          <pc:sldMk cId="2489288273" sldId="743"/>
        </pc:sldMkLst>
        <pc:picChg chg="add mod">
          <ac:chgData name="Robert French" userId="3a2cd69823348ced" providerId="LiveId" clId="{4E3D6BE8-781D-4295-ACA8-5F709ED2413A}" dt="2025-02-15T16:40:14.544" v="532" actId="34818"/>
          <ac:picMkLst>
            <pc:docMk/>
            <pc:sldMk cId="2489288273" sldId="743"/>
            <ac:picMk id="11" creationId="{D99124BB-C811-CCEB-045B-16E9E98315EE}"/>
          </ac:picMkLst>
        </pc:picChg>
        <pc:picChg chg="add mod">
          <ac:chgData name="Robert French" userId="3a2cd69823348ced" providerId="LiveId" clId="{4E3D6BE8-781D-4295-ACA8-5F709ED2413A}" dt="2025-02-16T10:50:52.208" v="1972" actId="34818"/>
          <ac:picMkLst>
            <pc:docMk/>
            <pc:sldMk cId="2489288273" sldId="743"/>
            <ac:picMk id="21" creationId="{0FF235D4-9B7A-38A6-5DCA-94269C6703C0}"/>
          </ac:picMkLst>
        </pc:picChg>
      </pc:sldChg>
      <pc:sldChg chg="addSp modSp mod ord">
        <pc:chgData name="Robert French" userId="3a2cd69823348ced" providerId="LiveId" clId="{4E3D6BE8-781D-4295-ACA8-5F709ED2413A}" dt="2025-02-16T10:50:52.208" v="1972" actId="34818"/>
        <pc:sldMkLst>
          <pc:docMk/>
          <pc:sldMk cId="462752064" sldId="744"/>
        </pc:sldMkLst>
        <pc:picChg chg="add mod">
          <ac:chgData name="Robert French" userId="3a2cd69823348ced" providerId="LiveId" clId="{4E3D6BE8-781D-4295-ACA8-5F709ED2413A}" dt="2025-02-15T16:40:14.544" v="532" actId="34818"/>
          <ac:picMkLst>
            <pc:docMk/>
            <pc:sldMk cId="462752064" sldId="744"/>
            <ac:picMk id="11" creationId="{F6AD3EFC-D307-27E4-DE2A-86D3C797D7C7}"/>
          </ac:picMkLst>
        </pc:picChg>
        <pc:picChg chg="add mod">
          <ac:chgData name="Robert French" userId="3a2cd69823348ced" providerId="LiveId" clId="{4E3D6BE8-781D-4295-ACA8-5F709ED2413A}" dt="2025-02-16T10:50:52.208" v="1972" actId="34818"/>
          <ac:picMkLst>
            <pc:docMk/>
            <pc:sldMk cId="462752064" sldId="744"/>
            <ac:picMk id="17" creationId="{66155FA9-DE89-C450-26E0-B3B6A5B4DDA7}"/>
          </ac:picMkLst>
        </pc:picChg>
      </pc:sldChg>
      <pc:sldChg chg="addSp modSp mod ord">
        <pc:chgData name="Robert French" userId="3a2cd69823348ced" providerId="LiveId" clId="{4E3D6BE8-781D-4295-ACA8-5F709ED2413A}" dt="2025-02-16T10:50:52.208" v="1972" actId="34818"/>
        <pc:sldMkLst>
          <pc:docMk/>
          <pc:sldMk cId="3091302987" sldId="751"/>
        </pc:sldMkLst>
        <pc:picChg chg="add mod">
          <ac:chgData name="Robert French" userId="3a2cd69823348ced" providerId="LiveId" clId="{4E3D6BE8-781D-4295-ACA8-5F709ED2413A}" dt="2025-02-15T16:40:14.544" v="532" actId="34818"/>
          <ac:picMkLst>
            <pc:docMk/>
            <pc:sldMk cId="3091302987" sldId="751"/>
            <ac:picMk id="2" creationId="{A308000D-3869-21E2-F1D8-BACD88520C3A}"/>
          </ac:picMkLst>
        </pc:picChg>
        <pc:picChg chg="add mod">
          <ac:chgData name="Robert French" userId="3a2cd69823348ced" providerId="LiveId" clId="{4E3D6BE8-781D-4295-ACA8-5F709ED2413A}" dt="2025-02-16T10:50:52.208" v="1972" actId="34818"/>
          <ac:picMkLst>
            <pc:docMk/>
            <pc:sldMk cId="3091302987" sldId="751"/>
            <ac:picMk id="3" creationId="{C685204C-745B-E3C3-F71D-C11444C9F1B4}"/>
          </ac:picMkLst>
        </pc:picChg>
      </pc:sldChg>
      <pc:sldChg chg="addSp modSp del mod ord">
        <pc:chgData name="Robert French" userId="3a2cd69823348ced" providerId="LiveId" clId="{4E3D6BE8-781D-4295-ACA8-5F709ED2413A}" dt="2025-02-16T11:51:14.208" v="1976" actId="47"/>
        <pc:sldMkLst>
          <pc:docMk/>
          <pc:sldMk cId="1988305355" sldId="753"/>
        </pc:sldMkLst>
        <pc:picChg chg="add mod">
          <ac:chgData name="Robert French" userId="3a2cd69823348ced" providerId="LiveId" clId="{4E3D6BE8-781D-4295-ACA8-5F709ED2413A}" dt="2025-02-16T10:50:52.208" v="1972" actId="34818"/>
          <ac:picMkLst>
            <pc:docMk/>
            <pc:sldMk cId="1988305355" sldId="753"/>
            <ac:picMk id="3" creationId="{17DF6840-245A-AEB3-EF8C-BAB817D95DB3}"/>
          </ac:picMkLst>
        </pc:picChg>
      </pc:sldChg>
      <pc:sldChg chg="addSp modSp mod ord">
        <pc:chgData name="Robert French" userId="3a2cd69823348ced" providerId="LiveId" clId="{4E3D6BE8-781D-4295-ACA8-5F709ED2413A}" dt="2025-02-16T10:50:52.208" v="1972" actId="34818"/>
        <pc:sldMkLst>
          <pc:docMk/>
          <pc:sldMk cId="3761545571" sldId="755"/>
        </pc:sldMkLst>
        <pc:picChg chg="add mod">
          <ac:chgData name="Robert French" userId="3a2cd69823348ced" providerId="LiveId" clId="{4E3D6BE8-781D-4295-ACA8-5F709ED2413A}" dt="2025-02-15T16:40:14.544" v="532" actId="34818"/>
          <ac:picMkLst>
            <pc:docMk/>
            <pc:sldMk cId="3761545571" sldId="755"/>
            <ac:picMk id="2" creationId="{67B1AC4A-E1F5-EA48-7E7B-5B604AEF6A25}"/>
          </ac:picMkLst>
        </pc:picChg>
        <pc:picChg chg="add mod">
          <ac:chgData name="Robert French" userId="3a2cd69823348ced" providerId="LiveId" clId="{4E3D6BE8-781D-4295-ACA8-5F709ED2413A}" dt="2025-02-16T10:50:52.208" v="1972" actId="34818"/>
          <ac:picMkLst>
            <pc:docMk/>
            <pc:sldMk cId="3761545571" sldId="755"/>
            <ac:picMk id="4" creationId="{5F5898ED-51B1-CF85-57B7-7B2AAFBBD382}"/>
          </ac:picMkLst>
        </pc:picChg>
      </pc:sldChg>
      <pc:sldChg chg="addSp modSp mod ord">
        <pc:chgData name="Robert French" userId="3a2cd69823348ced" providerId="LiveId" clId="{4E3D6BE8-781D-4295-ACA8-5F709ED2413A}" dt="2025-02-16T10:50:52.208" v="1972" actId="34818"/>
        <pc:sldMkLst>
          <pc:docMk/>
          <pc:sldMk cId="3653431150" sldId="757"/>
        </pc:sldMkLst>
        <pc:picChg chg="add mod">
          <ac:chgData name="Robert French" userId="3a2cd69823348ced" providerId="LiveId" clId="{4E3D6BE8-781D-4295-ACA8-5F709ED2413A}" dt="2025-02-15T16:40:14.544" v="532" actId="34818"/>
          <ac:picMkLst>
            <pc:docMk/>
            <pc:sldMk cId="3653431150" sldId="757"/>
            <ac:picMk id="2" creationId="{1FE958FD-4681-B3FD-A030-E61B52543353}"/>
          </ac:picMkLst>
        </pc:picChg>
        <pc:picChg chg="add mod">
          <ac:chgData name="Robert French" userId="3a2cd69823348ced" providerId="LiveId" clId="{4E3D6BE8-781D-4295-ACA8-5F709ED2413A}" dt="2025-02-16T10:50:52.208" v="1972" actId="34818"/>
          <ac:picMkLst>
            <pc:docMk/>
            <pc:sldMk cId="3653431150" sldId="757"/>
            <ac:picMk id="3" creationId="{0D648CD2-1049-3695-25A9-9EE75225197B}"/>
          </ac:picMkLst>
        </pc:picChg>
      </pc:sldChg>
      <pc:sldChg chg="addSp delSp modSp mod ord">
        <pc:chgData name="Robert French" userId="3a2cd69823348ced" providerId="LiveId" clId="{4E3D6BE8-781D-4295-ACA8-5F709ED2413A}" dt="2025-02-16T11:51:25.456" v="1978" actId="478"/>
        <pc:sldMkLst>
          <pc:docMk/>
          <pc:sldMk cId="2544457358" sldId="758"/>
        </pc:sldMkLst>
        <pc:picChg chg="add del mod">
          <ac:chgData name="Robert French" userId="3a2cd69823348ced" providerId="LiveId" clId="{4E3D6BE8-781D-4295-ACA8-5F709ED2413A}" dt="2025-02-16T11:51:25.456" v="1978" actId="478"/>
          <ac:picMkLst>
            <pc:docMk/>
            <pc:sldMk cId="2544457358" sldId="758"/>
            <ac:picMk id="2" creationId="{09D4EB90-3360-76C4-68DB-E53423C4607E}"/>
          </ac:picMkLst>
        </pc:picChg>
        <pc:picChg chg="add mod">
          <ac:chgData name="Robert French" userId="3a2cd69823348ced" providerId="LiveId" clId="{4E3D6BE8-781D-4295-ACA8-5F709ED2413A}" dt="2025-02-16T11:51:22.207" v="1977" actId="14100"/>
          <ac:picMkLst>
            <pc:docMk/>
            <pc:sldMk cId="2544457358" sldId="758"/>
            <ac:picMk id="3" creationId="{B0FF0435-6731-20C4-A4CD-86E2043DCAF1}"/>
          </ac:picMkLst>
        </pc:picChg>
      </pc:sldChg>
      <pc:sldChg chg="addSp delSp modSp add setBg delDesignElem">
        <pc:chgData name="Robert French" userId="3a2cd69823348ced" providerId="LiveId" clId="{4E3D6BE8-781D-4295-ACA8-5F709ED2413A}" dt="2025-02-16T13:17:14.521" v="2264"/>
        <pc:sldMkLst>
          <pc:docMk/>
          <pc:sldMk cId="3758362042" sldId="821"/>
        </pc:sldMkLst>
        <pc:spChg chg="del">
          <ac:chgData name="Robert French" userId="3a2cd69823348ced" providerId="LiveId" clId="{4E3D6BE8-781D-4295-ACA8-5F709ED2413A}" dt="2025-02-16T13:15:38.954" v="2243"/>
          <ac:spMkLst>
            <pc:docMk/>
            <pc:sldMk cId="3758362042" sldId="821"/>
            <ac:spMk id="10" creationId="{42A4FC2C-047E-45A5-965D-8E1E3BF09BC6}"/>
          </ac:spMkLst>
        </pc:spChg>
        <pc:picChg chg="add mod">
          <ac:chgData name="Robert French" userId="3a2cd69823348ced" providerId="LiveId" clId="{4E3D6BE8-781D-4295-ACA8-5F709ED2413A}" dt="2025-02-16T13:17:14.521" v="2264"/>
          <ac:picMkLst>
            <pc:docMk/>
            <pc:sldMk cId="3758362042" sldId="821"/>
            <ac:picMk id="2" creationId="{24BB0364-8032-CB1F-BA9C-226393056191}"/>
          </ac:picMkLst>
        </pc:picChg>
      </pc:sldChg>
      <pc:sldChg chg="addSp delSp modSp mod ord">
        <pc:chgData name="Robert French" userId="3a2cd69823348ced" providerId="LiveId" clId="{4E3D6BE8-781D-4295-ACA8-5F709ED2413A}" dt="2025-02-17T20:02:03.681" v="3470" actId="22"/>
        <pc:sldMkLst>
          <pc:docMk/>
          <pc:sldMk cId="2907548390" sldId="827"/>
        </pc:sldMkLst>
        <pc:spChg chg="add del">
          <ac:chgData name="Robert French" userId="3a2cd69823348ced" providerId="LiveId" clId="{4E3D6BE8-781D-4295-ACA8-5F709ED2413A}" dt="2025-02-17T20:01:59.095" v="3469" actId="22"/>
          <ac:spMkLst>
            <pc:docMk/>
            <pc:sldMk cId="2907548390" sldId="827"/>
            <ac:spMk id="6" creationId="{EF7C017B-12EB-797D-B8C5-A8B64E5AEE6F}"/>
          </ac:spMkLst>
        </pc:spChg>
        <pc:picChg chg="add mod">
          <ac:chgData name="Robert French" userId="3a2cd69823348ced" providerId="LiveId" clId="{4E3D6BE8-781D-4295-ACA8-5F709ED2413A}" dt="2025-02-15T16:40:14.544" v="532" actId="34818"/>
          <ac:picMkLst>
            <pc:docMk/>
            <pc:sldMk cId="2907548390" sldId="827"/>
            <ac:picMk id="2" creationId="{341DDB0D-79F2-1D10-9DDA-3FBC5B1FA53E}"/>
          </ac:picMkLst>
        </pc:picChg>
        <pc:picChg chg="del">
          <ac:chgData name="Robert French" userId="3a2cd69823348ced" providerId="LiveId" clId="{4E3D6BE8-781D-4295-ACA8-5F709ED2413A}" dt="2025-02-17T20:01:56.393" v="3467" actId="478"/>
          <ac:picMkLst>
            <pc:docMk/>
            <pc:sldMk cId="2907548390" sldId="827"/>
            <ac:picMk id="3" creationId="{05A25D27-60C3-C403-D9E3-150378D33F68}"/>
          </ac:picMkLst>
        </pc:picChg>
        <pc:picChg chg="add mod">
          <ac:chgData name="Robert French" userId="3a2cd69823348ced" providerId="LiveId" clId="{4E3D6BE8-781D-4295-ACA8-5F709ED2413A}" dt="2025-02-16T10:50:52.208" v="1972" actId="34818"/>
          <ac:picMkLst>
            <pc:docMk/>
            <pc:sldMk cId="2907548390" sldId="827"/>
            <ac:picMk id="4" creationId="{C92BE02D-6B3E-6875-AC04-E83B62602DE6}"/>
          </ac:picMkLst>
        </pc:picChg>
        <pc:picChg chg="add">
          <ac:chgData name="Robert French" userId="3a2cd69823348ced" providerId="LiveId" clId="{4E3D6BE8-781D-4295-ACA8-5F709ED2413A}" dt="2025-02-17T20:02:03.681" v="3470" actId="22"/>
          <ac:picMkLst>
            <pc:docMk/>
            <pc:sldMk cId="2907548390" sldId="827"/>
            <ac:picMk id="8" creationId="{9900E7BB-C26C-6AA5-9746-157BC7ABFCD9}"/>
          </ac:picMkLst>
        </pc:picChg>
      </pc:sldChg>
      <pc:sldChg chg="addSp modSp del mod ord">
        <pc:chgData name="Robert French" userId="3a2cd69823348ced" providerId="LiveId" clId="{4E3D6BE8-781D-4295-ACA8-5F709ED2413A}" dt="2025-02-17T20:02:09.166" v="3471" actId="47"/>
        <pc:sldMkLst>
          <pc:docMk/>
          <pc:sldMk cId="3077112444" sldId="828"/>
        </pc:sldMkLst>
        <pc:picChg chg="add mod">
          <ac:chgData name="Robert French" userId="3a2cd69823348ced" providerId="LiveId" clId="{4E3D6BE8-781D-4295-ACA8-5F709ED2413A}" dt="2025-02-16T10:50:52.208" v="1972" actId="34818"/>
          <ac:picMkLst>
            <pc:docMk/>
            <pc:sldMk cId="3077112444" sldId="828"/>
            <ac:picMk id="3" creationId="{91A81DAE-D95B-DA48-1C6E-A7B9E656CD80}"/>
          </ac:picMkLst>
        </pc:picChg>
      </pc:sldChg>
      <pc:sldChg chg="addSp modSp mod ord">
        <pc:chgData name="Robert French" userId="3a2cd69823348ced" providerId="LiveId" clId="{4E3D6BE8-781D-4295-ACA8-5F709ED2413A}" dt="2025-02-16T10:50:52.208" v="1972" actId="34818"/>
        <pc:sldMkLst>
          <pc:docMk/>
          <pc:sldMk cId="350445387" sldId="831"/>
        </pc:sldMkLst>
        <pc:picChg chg="add mod">
          <ac:chgData name="Robert French" userId="3a2cd69823348ced" providerId="LiveId" clId="{4E3D6BE8-781D-4295-ACA8-5F709ED2413A}" dt="2025-02-15T16:40:14.544" v="532" actId="34818"/>
          <ac:picMkLst>
            <pc:docMk/>
            <pc:sldMk cId="350445387" sldId="831"/>
            <ac:picMk id="2" creationId="{4CF7D395-81FE-8A6D-606C-8CF4639401A7}"/>
          </ac:picMkLst>
        </pc:picChg>
        <pc:picChg chg="add mod">
          <ac:chgData name="Robert French" userId="3a2cd69823348ced" providerId="LiveId" clId="{4E3D6BE8-781D-4295-ACA8-5F709ED2413A}" dt="2025-02-16T10:50:52.208" v="1972" actId="34818"/>
          <ac:picMkLst>
            <pc:docMk/>
            <pc:sldMk cId="350445387" sldId="831"/>
            <ac:picMk id="3" creationId="{4FB20F21-C119-3CA9-10BF-9308F0073AD3}"/>
          </ac:picMkLst>
        </pc:picChg>
      </pc:sldChg>
      <pc:sldChg chg="addSp modSp mod ord">
        <pc:chgData name="Robert French" userId="3a2cd69823348ced" providerId="LiveId" clId="{4E3D6BE8-781D-4295-ACA8-5F709ED2413A}" dt="2025-02-16T10:50:52.208" v="1972" actId="34818"/>
        <pc:sldMkLst>
          <pc:docMk/>
          <pc:sldMk cId="699113600" sldId="835"/>
        </pc:sldMkLst>
        <pc:picChg chg="add mod">
          <ac:chgData name="Robert French" userId="3a2cd69823348ced" providerId="LiveId" clId="{4E3D6BE8-781D-4295-ACA8-5F709ED2413A}" dt="2025-02-15T16:40:14.544" v="532" actId="34818"/>
          <ac:picMkLst>
            <pc:docMk/>
            <pc:sldMk cId="699113600" sldId="835"/>
            <ac:picMk id="2" creationId="{0D92AA48-7799-60D7-DDC4-228733D3095C}"/>
          </ac:picMkLst>
        </pc:picChg>
        <pc:picChg chg="add mod">
          <ac:chgData name="Robert French" userId="3a2cd69823348ced" providerId="LiveId" clId="{4E3D6BE8-781D-4295-ACA8-5F709ED2413A}" dt="2025-02-16T10:50:52.208" v="1972" actId="34818"/>
          <ac:picMkLst>
            <pc:docMk/>
            <pc:sldMk cId="699113600" sldId="835"/>
            <ac:picMk id="4" creationId="{9CCCD07A-0DE4-CE2F-83B6-BC3B1D1A1559}"/>
          </ac:picMkLst>
        </pc:picChg>
      </pc:sldChg>
      <pc:sldChg chg="addSp delSp modSp mod ord">
        <pc:chgData name="Robert French" userId="3a2cd69823348ced" providerId="LiveId" clId="{4E3D6BE8-781D-4295-ACA8-5F709ED2413A}" dt="2025-02-17T21:27:03.679" v="3482" actId="22"/>
        <pc:sldMkLst>
          <pc:docMk/>
          <pc:sldMk cId="3948452548" sldId="836"/>
        </pc:sldMkLst>
        <pc:picChg chg="add mod">
          <ac:chgData name="Robert French" userId="3a2cd69823348ced" providerId="LiveId" clId="{4E3D6BE8-781D-4295-ACA8-5F709ED2413A}" dt="2025-02-15T16:40:14.544" v="532" actId="34818"/>
          <ac:picMkLst>
            <pc:docMk/>
            <pc:sldMk cId="3948452548" sldId="836"/>
            <ac:picMk id="2" creationId="{DC964A72-7545-5884-74C0-74558009A7CA}"/>
          </ac:picMkLst>
        </pc:picChg>
        <pc:picChg chg="add mod">
          <ac:chgData name="Robert French" userId="3a2cd69823348ced" providerId="LiveId" clId="{4E3D6BE8-781D-4295-ACA8-5F709ED2413A}" dt="2025-02-16T10:50:52.208" v="1972" actId="34818"/>
          <ac:picMkLst>
            <pc:docMk/>
            <pc:sldMk cId="3948452548" sldId="836"/>
            <ac:picMk id="3" creationId="{02A174C8-745D-738C-887F-BA1C3444239D}"/>
          </ac:picMkLst>
        </pc:picChg>
        <pc:picChg chg="del">
          <ac:chgData name="Robert French" userId="3a2cd69823348ced" providerId="LiveId" clId="{4E3D6BE8-781D-4295-ACA8-5F709ED2413A}" dt="2025-02-17T20:02:15.220" v="3472" actId="478"/>
          <ac:picMkLst>
            <pc:docMk/>
            <pc:sldMk cId="3948452548" sldId="836"/>
            <ac:picMk id="5" creationId="{AEF99D5B-F380-8119-D046-34A91B35D545}"/>
          </ac:picMkLst>
        </pc:picChg>
        <pc:picChg chg="add del">
          <ac:chgData name="Robert French" userId="3a2cd69823348ced" providerId="LiveId" clId="{4E3D6BE8-781D-4295-ACA8-5F709ED2413A}" dt="2025-02-17T20:03:33.755" v="3474" actId="478"/>
          <ac:picMkLst>
            <pc:docMk/>
            <pc:sldMk cId="3948452548" sldId="836"/>
            <ac:picMk id="6" creationId="{FA684144-5F33-7781-CCCC-528CAC517C2F}"/>
          </ac:picMkLst>
        </pc:picChg>
        <pc:picChg chg="add del">
          <ac:chgData name="Robert French" userId="3a2cd69823348ced" providerId="LiveId" clId="{4E3D6BE8-781D-4295-ACA8-5F709ED2413A}" dt="2025-02-17T21:27:03.186" v="3481" actId="478"/>
          <ac:picMkLst>
            <pc:docMk/>
            <pc:sldMk cId="3948452548" sldId="836"/>
            <ac:picMk id="8" creationId="{53BDC33A-8953-11C5-C969-FFDD84A7A267}"/>
          </ac:picMkLst>
        </pc:picChg>
        <pc:picChg chg="add">
          <ac:chgData name="Robert French" userId="3a2cd69823348ced" providerId="LiveId" clId="{4E3D6BE8-781D-4295-ACA8-5F709ED2413A}" dt="2025-02-17T21:27:03.679" v="3482" actId="22"/>
          <ac:picMkLst>
            <pc:docMk/>
            <pc:sldMk cId="3948452548" sldId="836"/>
            <ac:picMk id="10" creationId="{17FADF40-7D6D-21B0-BD27-D07E7401F165}"/>
          </ac:picMkLst>
        </pc:picChg>
      </pc:sldChg>
      <pc:sldChg chg="addSp modSp del mod ord">
        <pc:chgData name="Robert French" userId="3a2cd69823348ced" providerId="LiveId" clId="{4E3D6BE8-781D-4295-ACA8-5F709ED2413A}" dt="2025-02-17T20:03:41.871" v="3476" actId="47"/>
        <pc:sldMkLst>
          <pc:docMk/>
          <pc:sldMk cId="2991147007" sldId="837"/>
        </pc:sldMkLst>
        <pc:picChg chg="add mod">
          <ac:chgData name="Robert French" userId="3a2cd69823348ced" providerId="LiveId" clId="{4E3D6BE8-781D-4295-ACA8-5F709ED2413A}" dt="2025-02-16T10:50:52.208" v="1972" actId="34818"/>
          <ac:picMkLst>
            <pc:docMk/>
            <pc:sldMk cId="2991147007" sldId="837"/>
            <ac:picMk id="4" creationId="{B79566F6-4EAF-DD18-7180-36FF77C96D7F}"/>
          </ac:picMkLst>
        </pc:picChg>
      </pc:sldChg>
      <pc:sldChg chg="addSp modSp del mod ord">
        <pc:chgData name="Robert French" userId="3a2cd69823348ced" providerId="LiveId" clId="{4E3D6BE8-781D-4295-ACA8-5F709ED2413A}" dt="2025-02-16T10:40:52.995" v="1811" actId="47"/>
        <pc:sldMkLst>
          <pc:docMk/>
          <pc:sldMk cId="2900760808" sldId="839"/>
        </pc:sldMkLst>
      </pc:sldChg>
      <pc:sldChg chg="addSp modSp mod ord">
        <pc:chgData name="Robert French" userId="3a2cd69823348ced" providerId="LiveId" clId="{4E3D6BE8-781D-4295-ACA8-5F709ED2413A}" dt="2025-02-16T10:50:52.208" v="1972" actId="34818"/>
        <pc:sldMkLst>
          <pc:docMk/>
          <pc:sldMk cId="3050565136" sldId="840"/>
        </pc:sldMkLst>
        <pc:picChg chg="add mod">
          <ac:chgData name="Robert French" userId="3a2cd69823348ced" providerId="LiveId" clId="{4E3D6BE8-781D-4295-ACA8-5F709ED2413A}" dt="2025-02-15T16:40:14.544" v="532" actId="34818"/>
          <ac:picMkLst>
            <pc:docMk/>
            <pc:sldMk cId="3050565136" sldId="840"/>
            <ac:picMk id="2" creationId="{1C5D46DF-D06F-7FFF-3B1A-D8A5D898E6B6}"/>
          </ac:picMkLst>
        </pc:picChg>
        <pc:picChg chg="add mod">
          <ac:chgData name="Robert French" userId="3a2cd69823348ced" providerId="LiveId" clId="{4E3D6BE8-781D-4295-ACA8-5F709ED2413A}" dt="2025-02-16T10:50:52.208" v="1972" actId="34818"/>
          <ac:picMkLst>
            <pc:docMk/>
            <pc:sldMk cId="3050565136" sldId="840"/>
            <ac:picMk id="4" creationId="{EFE80A15-9ECB-969F-901B-A998CEF52626}"/>
          </ac:picMkLst>
        </pc:picChg>
      </pc:sldChg>
      <pc:sldChg chg="addSp modSp mod ord">
        <pc:chgData name="Robert French" userId="3a2cd69823348ced" providerId="LiveId" clId="{4E3D6BE8-781D-4295-ACA8-5F709ED2413A}" dt="2025-02-16T10:50:52.208" v="1972" actId="34818"/>
        <pc:sldMkLst>
          <pc:docMk/>
          <pc:sldMk cId="2675427625" sldId="841"/>
        </pc:sldMkLst>
        <pc:picChg chg="add mod">
          <ac:chgData name="Robert French" userId="3a2cd69823348ced" providerId="LiveId" clId="{4E3D6BE8-781D-4295-ACA8-5F709ED2413A}" dt="2025-02-15T16:40:14.544" v="532" actId="34818"/>
          <ac:picMkLst>
            <pc:docMk/>
            <pc:sldMk cId="2675427625" sldId="841"/>
            <ac:picMk id="2" creationId="{8C77C505-BEA6-7EAE-FDB0-534AE81C39D0}"/>
          </ac:picMkLst>
        </pc:picChg>
        <pc:picChg chg="add mod">
          <ac:chgData name="Robert French" userId="3a2cd69823348ced" providerId="LiveId" clId="{4E3D6BE8-781D-4295-ACA8-5F709ED2413A}" dt="2025-02-16T10:50:52.208" v="1972" actId="34818"/>
          <ac:picMkLst>
            <pc:docMk/>
            <pc:sldMk cId="2675427625" sldId="841"/>
            <ac:picMk id="4" creationId="{E116C2D0-F77A-CB05-01C6-6FD58ED0B977}"/>
          </ac:picMkLst>
        </pc:picChg>
      </pc:sldChg>
      <pc:sldChg chg="addSp modSp mod ord">
        <pc:chgData name="Robert French" userId="3a2cd69823348ced" providerId="LiveId" clId="{4E3D6BE8-781D-4295-ACA8-5F709ED2413A}" dt="2025-02-16T10:50:52.208" v="1972" actId="34818"/>
        <pc:sldMkLst>
          <pc:docMk/>
          <pc:sldMk cId="3000072197" sldId="842"/>
        </pc:sldMkLst>
        <pc:picChg chg="add mod">
          <ac:chgData name="Robert French" userId="3a2cd69823348ced" providerId="LiveId" clId="{4E3D6BE8-781D-4295-ACA8-5F709ED2413A}" dt="2025-02-15T16:40:14.544" v="532" actId="34818"/>
          <ac:picMkLst>
            <pc:docMk/>
            <pc:sldMk cId="3000072197" sldId="842"/>
            <ac:picMk id="2" creationId="{2D6FA9E4-11AF-5C32-5FB1-413BB60245DC}"/>
          </ac:picMkLst>
        </pc:picChg>
        <pc:picChg chg="add mod">
          <ac:chgData name="Robert French" userId="3a2cd69823348ced" providerId="LiveId" clId="{4E3D6BE8-781D-4295-ACA8-5F709ED2413A}" dt="2025-02-16T10:50:52.208" v="1972" actId="34818"/>
          <ac:picMkLst>
            <pc:docMk/>
            <pc:sldMk cId="3000072197" sldId="842"/>
            <ac:picMk id="4" creationId="{BAC8F185-8CBC-0932-DFDF-2660E506543C}"/>
          </ac:picMkLst>
        </pc:picChg>
      </pc:sldChg>
      <pc:sldChg chg="addSp modSp mod ord">
        <pc:chgData name="Robert French" userId="3a2cd69823348ced" providerId="LiveId" clId="{4E3D6BE8-781D-4295-ACA8-5F709ED2413A}" dt="2025-02-16T10:50:52.208" v="1972" actId="34818"/>
        <pc:sldMkLst>
          <pc:docMk/>
          <pc:sldMk cId="3032141213" sldId="843"/>
        </pc:sldMkLst>
        <pc:picChg chg="add mod">
          <ac:chgData name="Robert French" userId="3a2cd69823348ced" providerId="LiveId" clId="{4E3D6BE8-781D-4295-ACA8-5F709ED2413A}" dt="2025-02-15T16:40:14.544" v="532" actId="34818"/>
          <ac:picMkLst>
            <pc:docMk/>
            <pc:sldMk cId="3032141213" sldId="843"/>
            <ac:picMk id="2" creationId="{360DA23D-1A16-BC9F-0E52-B7BD5F7E7457}"/>
          </ac:picMkLst>
        </pc:picChg>
        <pc:picChg chg="add mod">
          <ac:chgData name="Robert French" userId="3a2cd69823348ced" providerId="LiveId" clId="{4E3D6BE8-781D-4295-ACA8-5F709ED2413A}" dt="2025-02-16T10:50:52.208" v="1972" actId="34818"/>
          <ac:picMkLst>
            <pc:docMk/>
            <pc:sldMk cId="3032141213" sldId="843"/>
            <ac:picMk id="4" creationId="{46393F18-B29F-3DBD-3A8F-D3B3FA989A2B}"/>
          </ac:picMkLst>
        </pc:picChg>
      </pc:sldChg>
      <pc:sldChg chg="addSp modSp mod ord">
        <pc:chgData name="Robert French" userId="3a2cd69823348ced" providerId="LiveId" clId="{4E3D6BE8-781D-4295-ACA8-5F709ED2413A}" dt="2025-02-16T10:50:52.208" v="1972" actId="34818"/>
        <pc:sldMkLst>
          <pc:docMk/>
          <pc:sldMk cId="3616400324" sldId="844"/>
        </pc:sldMkLst>
        <pc:picChg chg="add mod">
          <ac:chgData name="Robert French" userId="3a2cd69823348ced" providerId="LiveId" clId="{4E3D6BE8-781D-4295-ACA8-5F709ED2413A}" dt="2025-02-15T16:40:14.544" v="532" actId="34818"/>
          <ac:picMkLst>
            <pc:docMk/>
            <pc:sldMk cId="3616400324" sldId="844"/>
            <ac:picMk id="2" creationId="{513C263C-CFF8-83F6-4A6B-199F65F4AA92}"/>
          </ac:picMkLst>
        </pc:picChg>
        <pc:picChg chg="add mod">
          <ac:chgData name="Robert French" userId="3a2cd69823348ced" providerId="LiveId" clId="{4E3D6BE8-781D-4295-ACA8-5F709ED2413A}" dt="2025-02-16T10:50:52.208" v="1972" actId="34818"/>
          <ac:picMkLst>
            <pc:docMk/>
            <pc:sldMk cId="3616400324" sldId="844"/>
            <ac:picMk id="4" creationId="{28E14DA1-2565-9AB7-7A93-F647E8609BA7}"/>
          </ac:picMkLst>
        </pc:picChg>
      </pc:sldChg>
      <pc:sldChg chg="addSp modSp mod ord">
        <pc:chgData name="Robert French" userId="3a2cd69823348ced" providerId="LiveId" clId="{4E3D6BE8-781D-4295-ACA8-5F709ED2413A}" dt="2025-02-16T10:50:52.208" v="1972" actId="34818"/>
        <pc:sldMkLst>
          <pc:docMk/>
          <pc:sldMk cId="1752139604" sldId="894"/>
        </pc:sldMkLst>
        <pc:spChg chg="mod">
          <ac:chgData name="Robert French" userId="3a2cd69823348ced" providerId="LiveId" clId="{4E3D6BE8-781D-4295-ACA8-5F709ED2413A}" dt="2025-02-15T16:53:47.065" v="831" actId="1076"/>
          <ac:spMkLst>
            <pc:docMk/>
            <pc:sldMk cId="1752139604" sldId="894"/>
            <ac:spMk id="6" creationId="{CC80E812-A29E-06C9-BED6-9B6541E3BCDF}"/>
          </ac:spMkLst>
        </pc:spChg>
        <pc:picChg chg="add mod">
          <ac:chgData name="Robert French" userId="3a2cd69823348ced" providerId="LiveId" clId="{4E3D6BE8-781D-4295-ACA8-5F709ED2413A}" dt="2025-02-15T16:53:50.208" v="832" actId="14100"/>
          <ac:picMkLst>
            <pc:docMk/>
            <pc:sldMk cId="1752139604" sldId="894"/>
            <ac:picMk id="2" creationId="{9720A6F9-906E-652F-66DF-56904D2073F0}"/>
          </ac:picMkLst>
        </pc:picChg>
        <pc:picChg chg="add mod">
          <ac:chgData name="Robert French" userId="3a2cd69823348ced" providerId="LiveId" clId="{4E3D6BE8-781D-4295-ACA8-5F709ED2413A}" dt="2025-02-16T10:50:52.208" v="1972" actId="34818"/>
          <ac:picMkLst>
            <pc:docMk/>
            <pc:sldMk cId="1752139604" sldId="894"/>
            <ac:picMk id="3" creationId="{C1025617-CA93-E5C7-46CC-AAEF354FC64C}"/>
          </ac:picMkLst>
        </pc:picChg>
      </pc:sldChg>
      <pc:sldChg chg="addSp modSp del mod">
        <pc:chgData name="Robert French" userId="3a2cd69823348ced" providerId="LiveId" clId="{4E3D6BE8-781D-4295-ACA8-5F709ED2413A}" dt="2025-02-15T17:10:13.661" v="1326" actId="47"/>
        <pc:sldMkLst>
          <pc:docMk/>
          <pc:sldMk cId="1008791010" sldId="895"/>
        </pc:sldMkLst>
      </pc:sldChg>
      <pc:sldChg chg="addSp modSp mod ord">
        <pc:chgData name="Robert French" userId="3a2cd69823348ced" providerId="LiveId" clId="{4E3D6BE8-781D-4295-ACA8-5F709ED2413A}" dt="2025-02-16T10:50:52.208" v="1972" actId="34818"/>
        <pc:sldMkLst>
          <pc:docMk/>
          <pc:sldMk cId="2033077788" sldId="896"/>
        </pc:sldMkLst>
        <pc:picChg chg="add mod">
          <ac:chgData name="Robert French" userId="3a2cd69823348ced" providerId="LiveId" clId="{4E3D6BE8-781D-4295-ACA8-5F709ED2413A}" dt="2025-02-15T16:40:14.544" v="532" actId="34818"/>
          <ac:picMkLst>
            <pc:docMk/>
            <pc:sldMk cId="2033077788" sldId="896"/>
            <ac:picMk id="2" creationId="{0D732F58-A17B-85C3-3A42-A43281152C22}"/>
          </ac:picMkLst>
        </pc:picChg>
        <pc:picChg chg="add mod">
          <ac:chgData name="Robert French" userId="3a2cd69823348ced" providerId="LiveId" clId="{4E3D6BE8-781D-4295-ACA8-5F709ED2413A}" dt="2025-02-16T10:50:52.208" v="1972" actId="34818"/>
          <ac:picMkLst>
            <pc:docMk/>
            <pc:sldMk cId="2033077788" sldId="896"/>
            <ac:picMk id="3" creationId="{959A988F-EDE6-9C6B-4603-C6A1173E17C3}"/>
          </ac:picMkLst>
        </pc:picChg>
      </pc:sldChg>
      <pc:sldChg chg="addSp delSp modSp add del mod ord">
        <pc:chgData name="Robert French" userId="3a2cd69823348ced" providerId="LiveId" clId="{4E3D6BE8-781D-4295-ACA8-5F709ED2413A}" dt="2025-02-17T21:27:24.854" v="3487" actId="14100"/>
        <pc:sldMkLst>
          <pc:docMk/>
          <pc:sldMk cId="3209839888" sldId="897"/>
        </pc:sldMkLst>
        <pc:picChg chg="add mod">
          <ac:chgData name="Robert French" userId="3a2cd69823348ced" providerId="LiveId" clId="{4E3D6BE8-781D-4295-ACA8-5F709ED2413A}" dt="2025-02-15T16:40:14.544" v="532" actId="34818"/>
          <ac:picMkLst>
            <pc:docMk/>
            <pc:sldMk cId="3209839888" sldId="897"/>
            <ac:picMk id="2" creationId="{B7292512-9DFF-CD20-2AA7-27CE460E1547}"/>
          </ac:picMkLst>
        </pc:picChg>
        <pc:picChg chg="add mod">
          <ac:chgData name="Robert French" userId="3a2cd69823348ced" providerId="LiveId" clId="{4E3D6BE8-781D-4295-ACA8-5F709ED2413A}" dt="2025-02-16T10:50:52.208" v="1972" actId="34818"/>
          <ac:picMkLst>
            <pc:docMk/>
            <pc:sldMk cId="3209839888" sldId="897"/>
            <ac:picMk id="3" creationId="{155E54A8-BC3A-3EF7-9097-BD340B5DDD8D}"/>
          </ac:picMkLst>
        </pc:picChg>
        <pc:picChg chg="del">
          <ac:chgData name="Robert French" userId="3a2cd69823348ced" providerId="LiveId" clId="{4E3D6BE8-781D-4295-ACA8-5F709ED2413A}" dt="2025-02-17T20:03:49.361" v="3478" actId="478"/>
          <ac:picMkLst>
            <pc:docMk/>
            <pc:sldMk cId="3209839888" sldId="897"/>
            <ac:picMk id="5" creationId="{E262D68F-BDC6-6ECC-5C52-CDF4A7F8629A}"/>
          </ac:picMkLst>
        </pc:picChg>
        <pc:picChg chg="add mod">
          <ac:chgData name="Robert French" userId="3a2cd69823348ced" providerId="LiveId" clId="{4E3D6BE8-781D-4295-ACA8-5F709ED2413A}" dt="2025-02-17T21:27:24.854" v="3487" actId="14100"/>
          <ac:picMkLst>
            <pc:docMk/>
            <pc:sldMk cId="3209839888" sldId="897"/>
            <ac:picMk id="6" creationId="{E783886B-8D98-6A5A-A7DB-3A5EBC4F7F8F}"/>
          </ac:picMkLst>
        </pc:picChg>
      </pc:sldChg>
      <pc:sldChg chg="addSp modSp del mod ord">
        <pc:chgData name="Robert French" userId="3a2cd69823348ced" providerId="LiveId" clId="{4E3D6BE8-781D-4295-ACA8-5F709ED2413A}" dt="2025-02-17T20:03:45.456" v="3477" actId="47"/>
        <pc:sldMkLst>
          <pc:docMk/>
          <pc:sldMk cId="1455471355" sldId="898"/>
        </pc:sldMkLst>
        <pc:picChg chg="add mod">
          <ac:chgData name="Robert French" userId="3a2cd69823348ced" providerId="LiveId" clId="{4E3D6BE8-781D-4295-ACA8-5F709ED2413A}" dt="2025-02-16T10:50:52.208" v="1972" actId="34818"/>
          <ac:picMkLst>
            <pc:docMk/>
            <pc:sldMk cId="1455471355" sldId="898"/>
            <ac:picMk id="3" creationId="{B87124C0-75B7-AD90-86A7-D4A36AECB4DF}"/>
          </ac:picMkLst>
        </pc:picChg>
      </pc:sldChg>
      <pc:sldChg chg="addSp modSp del mod">
        <pc:chgData name="Robert French" userId="3a2cd69823348ced" providerId="LiveId" clId="{4E3D6BE8-781D-4295-ACA8-5F709ED2413A}" dt="2025-02-15T17:10:21.690" v="1327" actId="47"/>
        <pc:sldMkLst>
          <pc:docMk/>
          <pc:sldMk cId="2945474945" sldId="900"/>
        </pc:sldMkLst>
      </pc:sldChg>
      <pc:sldChg chg="addSp modSp del mod">
        <pc:chgData name="Robert French" userId="3a2cd69823348ced" providerId="LiveId" clId="{4E3D6BE8-781D-4295-ACA8-5F709ED2413A}" dt="2025-02-15T17:10:21.690" v="1327" actId="47"/>
        <pc:sldMkLst>
          <pc:docMk/>
          <pc:sldMk cId="1527619943" sldId="901"/>
        </pc:sldMkLst>
      </pc:sldChg>
      <pc:sldChg chg="addSp modSp del mod">
        <pc:chgData name="Robert French" userId="3a2cd69823348ced" providerId="LiveId" clId="{4E3D6BE8-781D-4295-ACA8-5F709ED2413A}" dt="2025-02-15T17:10:21.690" v="1327" actId="47"/>
        <pc:sldMkLst>
          <pc:docMk/>
          <pc:sldMk cId="1377091465" sldId="902"/>
        </pc:sldMkLst>
      </pc:sldChg>
      <pc:sldChg chg="addSp modSp del mod">
        <pc:chgData name="Robert French" userId="3a2cd69823348ced" providerId="LiveId" clId="{4E3D6BE8-781D-4295-ACA8-5F709ED2413A}" dt="2025-02-15T17:10:21.690" v="1327" actId="47"/>
        <pc:sldMkLst>
          <pc:docMk/>
          <pc:sldMk cId="3123702894" sldId="904"/>
        </pc:sldMkLst>
      </pc:sldChg>
      <pc:sldChg chg="addSp modSp del mod">
        <pc:chgData name="Robert French" userId="3a2cd69823348ced" providerId="LiveId" clId="{4E3D6BE8-781D-4295-ACA8-5F709ED2413A}" dt="2025-02-15T17:10:21.690" v="1327" actId="47"/>
        <pc:sldMkLst>
          <pc:docMk/>
          <pc:sldMk cId="4085130558" sldId="905"/>
        </pc:sldMkLst>
      </pc:sldChg>
      <pc:sldChg chg="addSp modSp del mod">
        <pc:chgData name="Robert French" userId="3a2cd69823348ced" providerId="LiveId" clId="{4E3D6BE8-781D-4295-ACA8-5F709ED2413A}" dt="2025-02-15T17:10:21.690" v="1327" actId="47"/>
        <pc:sldMkLst>
          <pc:docMk/>
          <pc:sldMk cId="3871964305" sldId="906"/>
        </pc:sldMkLst>
      </pc:sldChg>
      <pc:sldChg chg="addSp modSp mod ord">
        <pc:chgData name="Robert French" userId="3a2cd69823348ced" providerId="LiveId" clId="{4E3D6BE8-781D-4295-ACA8-5F709ED2413A}" dt="2025-02-16T10:50:52.208" v="1972" actId="34818"/>
        <pc:sldMkLst>
          <pc:docMk/>
          <pc:sldMk cId="1879409933" sldId="907"/>
        </pc:sldMkLst>
        <pc:picChg chg="add mod">
          <ac:chgData name="Robert French" userId="3a2cd69823348ced" providerId="LiveId" clId="{4E3D6BE8-781D-4295-ACA8-5F709ED2413A}" dt="2025-02-15T16:40:14.544" v="532" actId="34818"/>
          <ac:picMkLst>
            <pc:docMk/>
            <pc:sldMk cId="1879409933" sldId="907"/>
            <ac:picMk id="2" creationId="{9B43BC9C-D88A-692D-79AB-F9E824398EB1}"/>
          </ac:picMkLst>
        </pc:picChg>
        <pc:picChg chg="add mod">
          <ac:chgData name="Robert French" userId="3a2cd69823348ced" providerId="LiveId" clId="{4E3D6BE8-781D-4295-ACA8-5F709ED2413A}" dt="2025-02-16T10:50:52.208" v="1972" actId="34818"/>
          <ac:picMkLst>
            <pc:docMk/>
            <pc:sldMk cId="1879409933" sldId="907"/>
            <ac:picMk id="3" creationId="{490B6743-4158-994B-8BA9-4DC29D9C0FC4}"/>
          </ac:picMkLst>
        </pc:picChg>
      </pc:sldChg>
      <pc:sldChg chg="addSp modSp mod ord">
        <pc:chgData name="Robert French" userId="3a2cd69823348ced" providerId="LiveId" clId="{4E3D6BE8-781D-4295-ACA8-5F709ED2413A}" dt="2025-02-16T10:50:52.208" v="1972" actId="34818"/>
        <pc:sldMkLst>
          <pc:docMk/>
          <pc:sldMk cId="655911387" sldId="908"/>
        </pc:sldMkLst>
        <pc:picChg chg="add mod">
          <ac:chgData name="Robert French" userId="3a2cd69823348ced" providerId="LiveId" clId="{4E3D6BE8-781D-4295-ACA8-5F709ED2413A}" dt="2025-02-15T16:40:14.544" v="532" actId="34818"/>
          <ac:picMkLst>
            <pc:docMk/>
            <pc:sldMk cId="655911387" sldId="908"/>
            <ac:picMk id="2" creationId="{5AE08A48-F584-E7FC-4BA9-489BD63644EF}"/>
          </ac:picMkLst>
        </pc:picChg>
        <pc:picChg chg="add mod">
          <ac:chgData name="Robert French" userId="3a2cd69823348ced" providerId="LiveId" clId="{4E3D6BE8-781D-4295-ACA8-5F709ED2413A}" dt="2025-02-16T10:50:52.208" v="1972" actId="34818"/>
          <ac:picMkLst>
            <pc:docMk/>
            <pc:sldMk cId="655911387" sldId="908"/>
            <ac:picMk id="3" creationId="{7395583E-3365-8F2D-FFD6-B8B12B7FCC06}"/>
          </ac:picMkLst>
        </pc:picChg>
      </pc:sldChg>
      <pc:sldChg chg="addSp modSp mod ord">
        <pc:chgData name="Robert French" userId="3a2cd69823348ced" providerId="LiveId" clId="{4E3D6BE8-781D-4295-ACA8-5F709ED2413A}" dt="2025-02-16T10:50:52.208" v="1972" actId="34818"/>
        <pc:sldMkLst>
          <pc:docMk/>
          <pc:sldMk cId="1390088573" sldId="909"/>
        </pc:sldMkLst>
        <pc:picChg chg="add mod">
          <ac:chgData name="Robert French" userId="3a2cd69823348ced" providerId="LiveId" clId="{4E3D6BE8-781D-4295-ACA8-5F709ED2413A}" dt="2025-02-15T16:40:14.544" v="532" actId="34818"/>
          <ac:picMkLst>
            <pc:docMk/>
            <pc:sldMk cId="1390088573" sldId="909"/>
            <ac:picMk id="2" creationId="{3422CF3F-72DD-45ED-ACF6-CD1498DA8CE0}"/>
          </ac:picMkLst>
        </pc:picChg>
        <pc:picChg chg="add mod">
          <ac:chgData name="Robert French" userId="3a2cd69823348ced" providerId="LiveId" clId="{4E3D6BE8-781D-4295-ACA8-5F709ED2413A}" dt="2025-02-16T10:50:52.208" v="1972" actId="34818"/>
          <ac:picMkLst>
            <pc:docMk/>
            <pc:sldMk cId="1390088573" sldId="909"/>
            <ac:picMk id="3" creationId="{05C45F73-C42C-2E59-FA32-DA272D421F52}"/>
          </ac:picMkLst>
        </pc:picChg>
      </pc:sldChg>
      <pc:sldChg chg="addSp modSp add del mod ord">
        <pc:chgData name="Robert French" userId="3a2cd69823348ced" providerId="LiveId" clId="{4E3D6BE8-781D-4295-ACA8-5F709ED2413A}" dt="2025-02-16T10:50:52.208" v="1972" actId="34818"/>
        <pc:sldMkLst>
          <pc:docMk/>
          <pc:sldMk cId="32903901" sldId="910"/>
        </pc:sldMkLst>
        <pc:picChg chg="add mod">
          <ac:chgData name="Robert French" userId="3a2cd69823348ced" providerId="LiveId" clId="{4E3D6BE8-781D-4295-ACA8-5F709ED2413A}" dt="2025-02-15T16:40:14.544" v="532" actId="34818"/>
          <ac:picMkLst>
            <pc:docMk/>
            <pc:sldMk cId="32903901" sldId="910"/>
            <ac:picMk id="2" creationId="{F56FAB86-202F-6A23-286C-05B022890976}"/>
          </ac:picMkLst>
        </pc:picChg>
        <pc:picChg chg="add mod">
          <ac:chgData name="Robert French" userId="3a2cd69823348ced" providerId="LiveId" clId="{4E3D6BE8-781D-4295-ACA8-5F709ED2413A}" dt="2025-02-16T10:50:52.208" v="1972" actId="34818"/>
          <ac:picMkLst>
            <pc:docMk/>
            <pc:sldMk cId="32903901" sldId="910"/>
            <ac:picMk id="3" creationId="{31494443-0E4D-5B3A-1742-AC145C6AD532}"/>
          </ac:picMkLst>
        </pc:picChg>
      </pc:sldChg>
      <pc:sldChg chg="addSp modSp mod ord">
        <pc:chgData name="Robert French" userId="3a2cd69823348ced" providerId="LiveId" clId="{4E3D6BE8-781D-4295-ACA8-5F709ED2413A}" dt="2025-02-16T10:50:52.208" v="1972" actId="34818"/>
        <pc:sldMkLst>
          <pc:docMk/>
          <pc:sldMk cId="3769470101" sldId="911"/>
        </pc:sldMkLst>
        <pc:picChg chg="add mod">
          <ac:chgData name="Robert French" userId="3a2cd69823348ced" providerId="LiveId" clId="{4E3D6BE8-781D-4295-ACA8-5F709ED2413A}" dt="2025-02-15T16:40:14.544" v="532" actId="34818"/>
          <ac:picMkLst>
            <pc:docMk/>
            <pc:sldMk cId="3769470101" sldId="911"/>
            <ac:picMk id="2" creationId="{E85D3B6D-B097-BD71-B4E1-1E2F04671B0D}"/>
          </ac:picMkLst>
        </pc:picChg>
        <pc:picChg chg="add mod">
          <ac:chgData name="Robert French" userId="3a2cd69823348ced" providerId="LiveId" clId="{4E3D6BE8-781D-4295-ACA8-5F709ED2413A}" dt="2025-02-16T10:50:52.208" v="1972" actId="34818"/>
          <ac:picMkLst>
            <pc:docMk/>
            <pc:sldMk cId="3769470101" sldId="911"/>
            <ac:picMk id="3" creationId="{ADE6DC7B-F946-8C08-A7B0-340EF4283B0E}"/>
          </ac:picMkLst>
        </pc:picChg>
      </pc:sldChg>
      <pc:sldChg chg="addSp modSp mod ord">
        <pc:chgData name="Robert French" userId="3a2cd69823348ced" providerId="LiveId" clId="{4E3D6BE8-781D-4295-ACA8-5F709ED2413A}" dt="2025-02-16T10:50:52.208" v="1972" actId="34818"/>
        <pc:sldMkLst>
          <pc:docMk/>
          <pc:sldMk cId="3997410680" sldId="913"/>
        </pc:sldMkLst>
        <pc:picChg chg="add mod">
          <ac:chgData name="Robert French" userId="3a2cd69823348ced" providerId="LiveId" clId="{4E3D6BE8-781D-4295-ACA8-5F709ED2413A}" dt="2025-02-15T16:40:14.544" v="532" actId="34818"/>
          <ac:picMkLst>
            <pc:docMk/>
            <pc:sldMk cId="3997410680" sldId="913"/>
            <ac:picMk id="2" creationId="{43FFC0F6-43B9-F004-B94E-9102BFBACC86}"/>
          </ac:picMkLst>
        </pc:picChg>
        <pc:picChg chg="add mod">
          <ac:chgData name="Robert French" userId="3a2cd69823348ced" providerId="LiveId" clId="{4E3D6BE8-781D-4295-ACA8-5F709ED2413A}" dt="2025-02-16T10:50:52.208" v="1972" actId="34818"/>
          <ac:picMkLst>
            <pc:docMk/>
            <pc:sldMk cId="3997410680" sldId="913"/>
            <ac:picMk id="3" creationId="{CAC2E72F-7133-89B9-38AB-017EFF7F1412}"/>
          </ac:picMkLst>
        </pc:picChg>
      </pc:sldChg>
      <pc:sldChg chg="addSp modSp del mod ord">
        <pc:chgData name="Robert French" userId="3a2cd69823348ced" providerId="LiveId" clId="{4E3D6BE8-781D-4295-ACA8-5F709ED2413A}" dt="2025-02-16T10:40:57.623" v="1812" actId="47"/>
        <pc:sldMkLst>
          <pc:docMk/>
          <pc:sldMk cId="2034022084" sldId="914"/>
        </pc:sldMkLst>
      </pc:sldChg>
      <pc:sldChg chg="addSp delSp modSp mod ord">
        <pc:chgData name="Robert French" userId="3a2cd69823348ced" providerId="LiveId" clId="{4E3D6BE8-781D-4295-ACA8-5F709ED2413A}" dt="2025-02-16T10:51:19.260" v="1973" actId="478"/>
        <pc:sldMkLst>
          <pc:docMk/>
          <pc:sldMk cId="3051348904" sldId="918"/>
        </pc:sldMkLst>
        <pc:picChg chg="add mod">
          <ac:chgData name="Robert French" userId="3a2cd69823348ced" providerId="LiveId" clId="{4E3D6BE8-781D-4295-ACA8-5F709ED2413A}" dt="2025-02-16T10:39:26.016" v="1808" actId="1076"/>
          <ac:picMkLst>
            <pc:docMk/>
            <pc:sldMk cId="3051348904" sldId="918"/>
            <ac:picMk id="2" creationId="{54231886-0706-B45A-F0C7-C8A6FDFF1F24}"/>
          </ac:picMkLst>
        </pc:picChg>
        <pc:picChg chg="add del mod">
          <ac:chgData name="Robert French" userId="3a2cd69823348ced" providerId="LiveId" clId="{4E3D6BE8-781D-4295-ACA8-5F709ED2413A}" dt="2025-02-16T10:51:19.260" v="1973" actId="478"/>
          <ac:picMkLst>
            <pc:docMk/>
            <pc:sldMk cId="3051348904" sldId="918"/>
            <ac:picMk id="4" creationId="{53858C4E-2BFE-3C62-D4A5-2CF61D1A6C82}"/>
          </ac:picMkLst>
        </pc:picChg>
      </pc:sldChg>
      <pc:sldChg chg="addSp modSp mod ord">
        <pc:chgData name="Robert French" userId="3a2cd69823348ced" providerId="LiveId" clId="{4E3D6BE8-781D-4295-ACA8-5F709ED2413A}" dt="2025-02-16T10:50:52.208" v="1972" actId="34818"/>
        <pc:sldMkLst>
          <pc:docMk/>
          <pc:sldMk cId="2618751472" sldId="919"/>
        </pc:sldMkLst>
        <pc:picChg chg="add mod">
          <ac:chgData name="Robert French" userId="3a2cd69823348ced" providerId="LiveId" clId="{4E3D6BE8-781D-4295-ACA8-5F709ED2413A}" dt="2025-02-15T16:40:14.544" v="532" actId="34818"/>
          <ac:picMkLst>
            <pc:docMk/>
            <pc:sldMk cId="2618751472" sldId="919"/>
            <ac:picMk id="2" creationId="{2EF1558B-1477-759A-7114-1EFFBDA4ABBD}"/>
          </ac:picMkLst>
        </pc:picChg>
        <pc:picChg chg="add mod">
          <ac:chgData name="Robert French" userId="3a2cd69823348ced" providerId="LiveId" clId="{4E3D6BE8-781D-4295-ACA8-5F709ED2413A}" dt="2025-02-16T10:50:52.208" v="1972" actId="34818"/>
          <ac:picMkLst>
            <pc:docMk/>
            <pc:sldMk cId="2618751472" sldId="919"/>
            <ac:picMk id="3" creationId="{65725B34-A26E-3D9A-157F-99497407666F}"/>
          </ac:picMkLst>
        </pc:picChg>
      </pc:sldChg>
      <pc:sldChg chg="addSp modSp mod ord">
        <pc:chgData name="Robert French" userId="3a2cd69823348ced" providerId="LiveId" clId="{4E3D6BE8-781D-4295-ACA8-5F709ED2413A}" dt="2025-02-16T10:50:52.208" v="1972" actId="34818"/>
        <pc:sldMkLst>
          <pc:docMk/>
          <pc:sldMk cId="1953114864" sldId="921"/>
        </pc:sldMkLst>
        <pc:picChg chg="add mod">
          <ac:chgData name="Robert French" userId="3a2cd69823348ced" providerId="LiveId" clId="{4E3D6BE8-781D-4295-ACA8-5F709ED2413A}" dt="2025-02-15T16:40:14.544" v="532" actId="34818"/>
          <ac:picMkLst>
            <pc:docMk/>
            <pc:sldMk cId="1953114864" sldId="921"/>
            <ac:picMk id="2" creationId="{54BB12B7-2ADB-267E-7488-B9DEC4FD2BCC}"/>
          </ac:picMkLst>
        </pc:picChg>
        <pc:picChg chg="add mod">
          <ac:chgData name="Robert French" userId="3a2cd69823348ced" providerId="LiveId" clId="{4E3D6BE8-781D-4295-ACA8-5F709ED2413A}" dt="2025-02-16T10:50:52.208" v="1972" actId="34818"/>
          <ac:picMkLst>
            <pc:docMk/>
            <pc:sldMk cId="1953114864" sldId="921"/>
            <ac:picMk id="5" creationId="{BC0A3DE5-1482-41CB-3FDA-9A2A5A2E0090}"/>
          </ac:picMkLst>
        </pc:picChg>
      </pc:sldChg>
      <pc:sldChg chg="addSp modSp mod ord">
        <pc:chgData name="Robert French" userId="3a2cd69823348ced" providerId="LiveId" clId="{4E3D6BE8-781D-4295-ACA8-5F709ED2413A}" dt="2025-02-16T10:50:52.208" v="1972" actId="34818"/>
        <pc:sldMkLst>
          <pc:docMk/>
          <pc:sldMk cId="2679376330" sldId="922"/>
        </pc:sldMkLst>
        <pc:picChg chg="add mod">
          <ac:chgData name="Robert French" userId="3a2cd69823348ced" providerId="LiveId" clId="{4E3D6BE8-781D-4295-ACA8-5F709ED2413A}" dt="2025-02-15T16:40:14.544" v="532" actId="34818"/>
          <ac:picMkLst>
            <pc:docMk/>
            <pc:sldMk cId="2679376330" sldId="922"/>
            <ac:picMk id="3" creationId="{340BA6CB-29DE-B227-16BA-754CB886BEC0}"/>
          </ac:picMkLst>
        </pc:picChg>
        <pc:picChg chg="add mod">
          <ac:chgData name="Robert French" userId="3a2cd69823348ced" providerId="LiveId" clId="{4E3D6BE8-781D-4295-ACA8-5F709ED2413A}" dt="2025-02-16T10:50:52.208" v="1972" actId="34818"/>
          <ac:picMkLst>
            <pc:docMk/>
            <pc:sldMk cId="2679376330" sldId="922"/>
            <ac:picMk id="4" creationId="{71ACB9F5-5DA3-AA53-2C8B-A69E6DC11A27}"/>
          </ac:picMkLst>
        </pc:picChg>
      </pc:sldChg>
      <pc:sldChg chg="addSp modSp mod ord">
        <pc:chgData name="Robert French" userId="3a2cd69823348ced" providerId="LiveId" clId="{4E3D6BE8-781D-4295-ACA8-5F709ED2413A}" dt="2025-02-16T10:50:52.208" v="1972" actId="34818"/>
        <pc:sldMkLst>
          <pc:docMk/>
          <pc:sldMk cId="2803023119" sldId="923"/>
        </pc:sldMkLst>
        <pc:picChg chg="add mod">
          <ac:chgData name="Robert French" userId="3a2cd69823348ced" providerId="LiveId" clId="{4E3D6BE8-781D-4295-ACA8-5F709ED2413A}" dt="2025-02-15T16:40:14.544" v="532" actId="34818"/>
          <ac:picMkLst>
            <pc:docMk/>
            <pc:sldMk cId="2803023119" sldId="923"/>
            <ac:picMk id="2" creationId="{82FFDA3B-30A4-DB05-5E0A-132CF38EE44C}"/>
          </ac:picMkLst>
        </pc:picChg>
        <pc:picChg chg="add mod">
          <ac:chgData name="Robert French" userId="3a2cd69823348ced" providerId="LiveId" clId="{4E3D6BE8-781D-4295-ACA8-5F709ED2413A}" dt="2025-02-16T10:50:52.208" v="1972" actId="34818"/>
          <ac:picMkLst>
            <pc:docMk/>
            <pc:sldMk cId="2803023119" sldId="923"/>
            <ac:picMk id="3" creationId="{2C8D2F99-D2BB-C2E2-A4E8-A1DA387C2DA0}"/>
          </ac:picMkLst>
        </pc:picChg>
      </pc:sldChg>
      <pc:sldChg chg="addSp modSp mod ord">
        <pc:chgData name="Robert French" userId="3a2cd69823348ced" providerId="LiveId" clId="{4E3D6BE8-781D-4295-ACA8-5F709ED2413A}" dt="2025-02-16T10:50:52.208" v="1972" actId="34818"/>
        <pc:sldMkLst>
          <pc:docMk/>
          <pc:sldMk cId="2184568924" sldId="924"/>
        </pc:sldMkLst>
        <pc:picChg chg="add mod">
          <ac:chgData name="Robert French" userId="3a2cd69823348ced" providerId="LiveId" clId="{4E3D6BE8-781D-4295-ACA8-5F709ED2413A}" dt="2025-02-15T16:40:14.544" v="532" actId="34818"/>
          <ac:picMkLst>
            <pc:docMk/>
            <pc:sldMk cId="2184568924" sldId="924"/>
            <ac:picMk id="3" creationId="{36798039-208E-C639-DFB2-C2D5086CA2FC}"/>
          </ac:picMkLst>
        </pc:picChg>
        <pc:picChg chg="add mod">
          <ac:chgData name="Robert French" userId="3a2cd69823348ced" providerId="LiveId" clId="{4E3D6BE8-781D-4295-ACA8-5F709ED2413A}" dt="2025-02-16T10:50:52.208" v="1972" actId="34818"/>
          <ac:picMkLst>
            <pc:docMk/>
            <pc:sldMk cId="2184568924" sldId="924"/>
            <ac:picMk id="4" creationId="{A86E8060-BD7F-C99C-20A4-69906B7D0885}"/>
          </ac:picMkLst>
        </pc:picChg>
      </pc:sldChg>
      <pc:sldChg chg="addSp modSp mod ord">
        <pc:chgData name="Robert French" userId="3a2cd69823348ced" providerId="LiveId" clId="{4E3D6BE8-781D-4295-ACA8-5F709ED2413A}" dt="2025-02-16T10:50:52.208" v="1972" actId="34818"/>
        <pc:sldMkLst>
          <pc:docMk/>
          <pc:sldMk cId="4103730937" sldId="925"/>
        </pc:sldMkLst>
        <pc:picChg chg="add mod">
          <ac:chgData name="Robert French" userId="3a2cd69823348ced" providerId="LiveId" clId="{4E3D6BE8-781D-4295-ACA8-5F709ED2413A}" dt="2025-02-15T16:40:14.544" v="532" actId="34818"/>
          <ac:picMkLst>
            <pc:docMk/>
            <pc:sldMk cId="4103730937" sldId="925"/>
            <ac:picMk id="2" creationId="{C1F3F654-C3A4-7397-292E-0E00B895CE16}"/>
          </ac:picMkLst>
        </pc:picChg>
        <pc:picChg chg="add mod">
          <ac:chgData name="Robert French" userId="3a2cd69823348ced" providerId="LiveId" clId="{4E3D6BE8-781D-4295-ACA8-5F709ED2413A}" dt="2025-02-16T10:50:52.208" v="1972" actId="34818"/>
          <ac:picMkLst>
            <pc:docMk/>
            <pc:sldMk cId="4103730937" sldId="925"/>
            <ac:picMk id="4" creationId="{F10D2E01-22F4-9FAB-977B-92DF411AD793}"/>
          </ac:picMkLst>
        </pc:picChg>
      </pc:sldChg>
      <pc:sldChg chg="addSp modSp del mod ord">
        <pc:chgData name="Robert French" userId="3a2cd69823348ced" providerId="LiveId" clId="{4E3D6BE8-781D-4295-ACA8-5F709ED2413A}" dt="2025-02-16T10:46:53.651" v="1957" actId="47"/>
        <pc:sldMkLst>
          <pc:docMk/>
          <pc:sldMk cId="3354568600" sldId="1022"/>
        </pc:sldMkLst>
      </pc:sldChg>
      <pc:sldChg chg="addSp modSp mod ord">
        <pc:chgData name="Robert French" userId="3a2cd69823348ced" providerId="LiveId" clId="{4E3D6BE8-781D-4295-ACA8-5F709ED2413A}" dt="2025-02-16T10:50:52.208" v="1972" actId="34818"/>
        <pc:sldMkLst>
          <pc:docMk/>
          <pc:sldMk cId="679994044" sldId="1047"/>
        </pc:sldMkLst>
        <pc:picChg chg="add mod">
          <ac:chgData name="Robert French" userId="3a2cd69823348ced" providerId="LiveId" clId="{4E3D6BE8-781D-4295-ACA8-5F709ED2413A}" dt="2025-02-15T16:40:14.544" v="532" actId="34818"/>
          <ac:picMkLst>
            <pc:docMk/>
            <pc:sldMk cId="679994044" sldId="1047"/>
            <ac:picMk id="2" creationId="{0D3B2A92-F370-799A-87FC-EE3226568008}"/>
          </ac:picMkLst>
        </pc:picChg>
        <pc:picChg chg="add mod">
          <ac:chgData name="Robert French" userId="3a2cd69823348ced" providerId="LiveId" clId="{4E3D6BE8-781D-4295-ACA8-5F709ED2413A}" dt="2025-02-16T10:50:52.208" v="1972" actId="34818"/>
          <ac:picMkLst>
            <pc:docMk/>
            <pc:sldMk cId="679994044" sldId="1047"/>
            <ac:picMk id="3" creationId="{9822E94B-6206-9C7A-CD31-AE3CA8E20F4D}"/>
          </ac:picMkLst>
        </pc:picChg>
      </pc:sldChg>
      <pc:sldChg chg="addSp modSp mod ord">
        <pc:chgData name="Robert French" userId="3a2cd69823348ced" providerId="LiveId" clId="{4E3D6BE8-781D-4295-ACA8-5F709ED2413A}" dt="2025-02-16T10:50:52.208" v="1972" actId="34818"/>
        <pc:sldMkLst>
          <pc:docMk/>
          <pc:sldMk cId="423059870" sldId="1048"/>
        </pc:sldMkLst>
        <pc:picChg chg="add mod">
          <ac:chgData name="Robert French" userId="3a2cd69823348ced" providerId="LiveId" clId="{4E3D6BE8-781D-4295-ACA8-5F709ED2413A}" dt="2025-02-15T16:40:14.544" v="532" actId="34818"/>
          <ac:picMkLst>
            <pc:docMk/>
            <pc:sldMk cId="423059870" sldId="1048"/>
            <ac:picMk id="2" creationId="{EF5700B2-BCF0-5582-E831-735217B10D32}"/>
          </ac:picMkLst>
        </pc:picChg>
        <pc:picChg chg="add mod">
          <ac:chgData name="Robert French" userId="3a2cd69823348ced" providerId="LiveId" clId="{4E3D6BE8-781D-4295-ACA8-5F709ED2413A}" dt="2025-02-16T10:50:52.208" v="1972" actId="34818"/>
          <ac:picMkLst>
            <pc:docMk/>
            <pc:sldMk cId="423059870" sldId="1048"/>
            <ac:picMk id="3" creationId="{9AC04E5D-10A7-6F00-4168-4AFE41CA722C}"/>
          </ac:picMkLst>
        </pc:picChg>
      </pc:sldChg>
      <pc:sldChg chg="addSp modSp mod ord">
        <pc:chgData name="Robert French" userId="3a2cd69823348ced" providerId="LiveId" clId="{4E3D6BE8-781D-4295-ACA8-5F709ED2413A}" dt="2025-02-16T10:50:52.208" v="1972" actId="34818"/>
        <pc:sldMkLst>
          <pc:docMk/>
          <pc:sldMk cId="1831254981" sldId="1049"/>
        </pc:sldMkLst>
        <pc:picChg chg="add mod">
          <ac:chgData name="Robert French" userId="3a2cd69823348ced" providerId="LiveId" clId="{4E3D6BE8-781D-4295-ACA8-5F709ED2413A}" dt="2025-02-15T16:40:14.544" v="532" actId="34818"/>
          <ac:picMkLst>
            <pc:docMk/>
            <pc:sldMk cId="1831254981" sldId="1049"/>
            <ac:picMk id="2" creationId="{E7F63BC3-A3ED-874C-E3D7-794BA3A49E74}"/>
          </ac:picMkLst>
        </pc:picChg>
        <pc:picChg chg="add mod">
          <ac:chgData name="Robert French" userId="3a2cd69823348ced" providerId="LiveId" clId="{4E3D6BE8-781D-4295-ACA8-5F709ED2413A}" dt="2025-02-16T10:50:52.208" v="1972" actId="34818"/>
          <ac:picMkLst>
            <pc:docMk/>
            <pc:sldMk cId="1831254981" sldId="1049"/>
            <ac:picMk id="4" creationId="{6B226E38-9AF8-8586-9F6B-200360583F5D}"/>
          </ac:picMkLst>
        </pc:picChg>
      </pc:sldChg>
      <pc:sldChg chg="addSp modSp del mod ord">
        <pc:chgData name="Robert French" userId="3a2cd69823348ced" providerId="LiveId" clId="{4E3D6BE8-781D-4295-ACA8-5F709ED2413A}" dt="2025-02-16T11:55:49.704" v="2011" actId="47"/>
        <pc:sldMkLst>
          <pc:docMk/>
          <pc:sldMk cId="1126872420" sldId="1050"/>
        </pc:sldMkLst>
        <pc:picChg chg="add mod">
          <ac:chgData name="Robert French" userId="3a2cd69823348ced" providerId="LiveId" clId="{4E3D6BE8-781D-4295-ACA8-5F709ED2413A}" dt="2025-02-16T10:50:52.208" v="1972" actId="34818"/>
          <ac:picMkLst>
            <pc:docMk/>
            <pc:sldMk cId="1126872420" sldId="1050"/>
            <ac:picMk id="3" creationId="{AED35196-883E-5DD3-29A8-6EECCE985966}"/>
          </ac:picMkLst>
        </pc:picChg>
      </pc:sldChg>
      <pc:sldChg chg="addSp delSp modSp mod ord">
        <pc:chgData name="Robert French" userId="3a2cd69823348ced" providerId="LiveId" clId="{4E3D6BE8-781D-4295-ACA8-5F709ED2413A}" dt="2025-02-16T11:51:52.375" v="1986" actId="478"/>
        <pc:sldMkLst>
          <pc:docMk/>
          <pc:sldMk cId="613705297" sldId="1051"/>
        </pc:sldMkLst>
        <pc:picChg chg="add del mod">
          <ac:chgData name="Robert French" userId="3a2cd69823348ced" providerId="LiveId" clId="{4E3D6BE8-781D-4295-ACA8-5F709ED2413A}" dt="2025-02-16T11:51:52.375" v="1986" actId="478"/>
          <ac:picMkLst>
            <pc:docMk/>
            <pc:sldMk cId="613705297" sldId="1051"/>
            <ac:picMk id="2" creationId="{ED251815-9FFA-6E2C-15B9-837F356D20E1}"/>
          </ac:picMkLst>
        </pc:picChg>
        <pc:picChg chg="add mod">
          <ac:chgData name="Robert French" userId="3a2cd69823348ced" providerId="LiveId" clId="{4E3D6BE8-781D-4295-ACA8-5F709ED2413A}" dt="2025-02-16T11:51:50.253" v="1985" actId="1076"/>
          <ac:picMkLst>
            <pc:docMk/>
            <pc:sldMk cId="613705297" sldId="1051"/>
            <ac:picMk id="3" creationId="{9C13FDCD-2138-604C-8EBE-7B97AAA5BA36}"/>
          </ac:picMkLst>
        </pc:picChg>
      </pc:sldChg>
      <pc:sldChg chg="addSp delSp modSp mod ord">
        <pc:chgData name="Robert French" userId="3a2cd69823348ced" providerId="LiveId" clId="{4E3D6BE8-781D-4295-ACA8-5F709ED2413A}" dt="2025-02-16T11:52:41.706" v="1991" actId="478"/>
        <pc:sldMkLst>
          <pc:docMk/>
          <pc:sldMk cId="3257445370" sldId="1052"/>
        </pc:sldMkLst>
        <pc:picChg chg="add del mod">
          <ac:chgData name="Robert French" userId="3a2cd69823348ced" providerId="LiveId" clId="{4E3D6BE8-781D-4295-ACA8-5F709ED2413A}" dt="2025-02-16T11:52:41.706" v="1991" actId="478"/>
          <ac:picMkLst>
            <pc:docMk/>
            <pc:sldMk cId="3257445370" sldId="1052"/>
            <ac:picMk id="2" creationId="{B3E44CE9-6018-FF3F-1FA2-AB3DEE50DD94}"/>
          </ac:picMkLst>
        </pc:picChg>
        <pc:picChg chg="add mod">
          <ac:chgData name="Robert French" userId="3a2cd69823348ced" providerId="LiveId" clId="{4E3D6BE8-781D-4295-ACA8-5F709ED2413A}" dt="2025-02-16T11:52:39.801" v="1990" actId="1076"/>
          <ac:picMkLst>
            <pc:docMk/>
            <pc:sldMk cId="3257445370" sldId="1052"/>
            <ac:picMk id="3" creationId="{224680C8-38A3-832F-984D-D3078722E3FB}"/>
          </ac:picMkLst>
        </pc:picChg>
      </pc:sldChg>
      <pc:sldChg chg="addSp delSp modSp mod ord">
        <pc:chgData name="Robert French" userId="3a2cd69823348ced" providerId="LiveId" clId="{4E3D6BE8-781D-4295-ACA8-5F709ED2413A}" dt="2025-02-16T11:53:01.741" v="1994" actId="1076"/>
        <pc:sldMkLst>
          <pc:docMk/>
          <pc:sldMk cId="4282259664" sldId="1053"/>
        </pc:sldMkLst>
        <pc:picChg chg="add del mod">
          <ac:chgData name="Robert French" userId="3a2cd69823348ced" providerId="LiveId" clId="{4E3D6BE8-781D-4295-ACA8-5F709ED2413A}" dt="2025-02-16T11:52:58.744" v="1993" actId="478"/>
          <ac:picMkLst>
            <pc:docMk/>
            <pc:sldMk cId="4282259664" sldId="1053"/>
            <ac:picMk id="2" creationId="{3087BA81-AA6C-C629-CFA3-58175DDABE58}"/>
          </ac:picMkLst>
        </pc:picChg>
        <pc:picChg chg="add mod">
          <ac:chgData name="Robert French" userId="3a2cd69823348ced" providerId="LiveId" clId="{4E3D6BE8-781D-4295-ACA8-5F709ED2413A}" dt="2025-02-16T11:53:01.741" v="1994" actId="1076"/>
          <ac:picMkLst>
            <pc:docMk/>
            <pc:sldMk cId="4282259664" sldId="1053"/>
            <ac:picMk id="4" creationId="{FE6940FE-9A98-A219-1DFC-F341EFC1BF01}"/>
          </ac:picMkLst>
        </pc:picChg>
      </pc:sldChg>
      <pc:sldChg chg="addSp modSp mod ord">
        <pc:chgData name="Robert French" userId="3a2cd69823348ced" providerId="LiveId" clId="{4E3D6BE8-781D-4295-ACA8-5F709ED2413A}" dt="2025-02-16T10:50:52.208" v="1972" actId="34818"/>
        <pc:sldMkLst>
          <pc:docMk/>
          <pc:sldMk cId="1107282679" sldId="1054"/>
        </pc:sldMkLst>
        <pc:picChg chg="add mod">
          <ac:chgData name="Robert French" userId="3a2cd69823348ced" providerId="LiveId" clId="{4E3D6BE8-781D-4295-ACA8-5F709ED2413A}" dt="2025-02-15T16:40:14.544" v="532" actId="34818"/>
          <ac:picMkLst>
            <pc:docMk/>
            <pc:sldMk cId="1107282679" sldId="1054"/>
            <ac:picMk id="2" creationId="{CE53408F-1101-B4BC-C8BF-C926DC7FCB62}"/>
          </ac:picMkLst>
        </pc:picChg>
        <pc:picChg chg="add mod">
          <ac:chgData name="Robert French" userId="3a2cd69823348ced" providerId="LiveId" clId="{4E3D6BE8-781D-4295-ACA8-5F709ED2413A}" dt="2025-02-16T10:50:52.208" v="1972" actId="34818"/>
          <ac:picMkLst>
            <pc:docMk/>
            <pc:sldMk cId="1107282679" sldId="1054"/>
            <ac:picMk id="3" creationId="{33C2729F-7916-D61C-6C2B-BD33A3BF5643}"/>
          </ac:picMkLst>
        </pc:picChg>
      </pc:sldChg>
      <pc:sldChg chg="addSp modSp mod ord">
        <pc:chgData name="Robert French" userId="3a2cd69823348ced" providerId="LiveId" clId="{4E3D6BE8-781D-4295-ACA8-5F709ED2413A}" dt="2025-02-16T11:56:40.041" v="2015" actId="1076"/>
        <pc:sldMkLst>
          <pc:docMk/>
          <pc:sldMk cId="3266002041" sldId="1055"/>
        </pc:sldMkLst>
        <pc:spChg chg="mod">
          <ac:chgData name="Robert French" userId="3a2cd69823348ced" providerId="LiveId" clId="{4E3D6BE8-781D-4295-ACA8-5F709ED2413A}" dt="2025-02-16T11:56:40.041" v="2015" actId="1076"/>
          <ac:spMkLst>
            <pc:docMk/>
            <pc:sldMk cId="3266002041" sldId="1055"/>
            <ac:spMk id="5" creationId="{D3FD90DD-1584-44E8-972B-5A74C8810D55}"/>
          </ac:spMkLst>
        </pc:spChg>
        <pc:picChg chg="add mod">
          <ac:chgData name="Robert French" userId="3a2cd69823348ced" providerId="LiveId" clId="{4E3D6BE8-781D-4295-ACA8-5F709ED2413A}" dt="2025-02-15T16:40:14.544" v="532" actId="34818"/>
          <ac:picMkLst>
            <pc:docMk/>
            <pc:sldMk cId="3266002041" sldId="1055"/>
            <ac:picMk id="2" creationId="{00972CB6-9F0E-DFC0-867B-9661C71B5FF0}"/>
          </ac:picMkLst>
        </pc:picChg>
        <pc:picChg chg="add mod">
          <ac:chgData name="Robert French" userId="3a2cd69823348ced" providerId="LiveId" clId="{4E3D6BE8-781D-4295-ACA8-5F709ED2413A}" dt="2025-02-16T10:50:52.208" v="1972" actId="34818"/>
          <ac:picMkLst>
            <pc:docMk/>
            <pc:sldMk cId="3266002041" sldId="1055"/>
            <ac:picMk id="3" creationId="{EB5D7ABF-E607-D887-31DF-C31CDEA24EFA}"/>
          </ac:picMkLst>
        </pc:picChg>
        <pc:picChg chg="mod">
          <ac:chgData name="Robert French" userId="3a2cd69823348ced" providerId="LiveId" clId="{4E3D6BE8-781D-4295-ACA8-5F709ED2413A}" dt="2025-02-16T11:56:36.795" v="2014" actId="1076"/>
          <ac:picMkLst>
            <pc:docMk/>
            <pc:sldMk cId="3266002041" sldId="1055"/>
            <ac:picMk id="4" creationId="{B9C513AB-1C85-43AB-9145-F37D39CABCA1}"/>
          </ac:picMkLst>
        </pc:picChg>
      </pc:sldChg>
      <pc:sldChg chg="addSp delSp modSp mod ord">
        <pc:chgData name="Robert French" userId="3a2cd69823348ced" providerId="LiveId" clId="{4E3D6BE8-781D-4295-ACA8-5F709ED2413A}" dt="2025-02-16T12:28:33.303" v="2208" actId="478"/>
        <pc:sldMkLst>
          <pc:docMk/>
          <pc:sldMk cId="2751615299" sldId="1056"/>
        </pc:sldMkLst>
        <pc:picChg chg="add del mod">
          <ac:chgData name="Robert French" userId="3a2cd69823348ced" providerId="LiveId" clId="{4E3D6BE8-781D-4295-ACA8-5F709ED2413A}" dt="2025-02-16T12:28:33.303" v="2208" actId="478"/>
          <ac:picMkLst>
            <pc:docMk/>
            <pc:sldMk cId="2751615299" sldId="1056"/>
            <ac:picMk id="2" creationId="{6D685C4A-ABAB-4D2A-9A59-7E6F4D4A258F}"/>
          </ac:picMkLst>
        </pc:picChg>
        <pc:picChg chg="add mod">
          <ac:chgData name="Robert French" userId="3a2cd69823348ced" providerId="LiveId" clId="{4E3D6BE8-781D-4295-ACA8-5F709ED2413A}" dt="2025-02-16T11:53:14.254" v="1996" actId="1076"/>
          <ac:picMkLst>
            <pc:docMk/>
            <pc:sldMk cId="2751615299" sldId="1056"/>
            <ac:picMk id="3" creationId="{70FF107D-D551-81C7-791C-62C3B64A65D7}"/>
          </ac:picMkLst>
        </pc:picChg>
      </pc:sldChg>
      <pc:sldChg chg="delSp new del mod">
        <pc:chgData name="Robert French" userId="3a2cd69823348ced" providerId="LiveId" clId="{4E3D6BE8-781D-4295-ACA8-5F709ED2413A}" dt="2025-02-15T11:00:52.525" v="26" actId="47"/>
        <pc:sldMkLst>
          <pc:docMk/>
          <pc:sldMk cId="262736963" sldId="1057"/>
        </pc:sldMkLst>
      </pc:sldChg>
      <pc:sldChg chg="addSp modSp add mod modNotesTx">
        <pc:chgData name="Robert French" userId="3a2cd69823348ced" providerId="LiveId" clId="{4E3D6BE8-781D-4295-ACA8-5F709ED2413A}" dt="2025-02-16T10:50:52.208" v="1972" actId="34818"/>
        <pc:sldMkLst>
          <pc:docMk/>
          <pc:sldMk cId="4019861167" sldId="1058"/>
        </pc:sldMkLst>
        <pc:picChg chg="add mod">
          <ac:chgData name="Robert French" userId="3a2cd69823348ced" providerId="LiveId" clId="{4E3D6BE8-781D-4295-ACA8-5F709ED2413A}" dt="2025-02-15T16:40:14.544" v="532" actId="34818"/>
          <ac:picMkLst>
            <pc:docMk/>
            <pc:sldMk cId="4019861167" sldId="1058"/>
            <ac:picMk id="3" creationId="{2DA4AF27-277A-86A3-72DE-788855D777F2}"/>
          </ac:picMkLst>
        </pc:picChg>
        <pc:picChg chg="add mod ord">
          <ac:chgData name="Robert French" userId="3a2cd69823348ced" providerId="LiveId" clId="{4E3D6BE8-781D-4295-ACA8-5F709ED2413A}" dt="2025-02-15T11:25:58.708" v="173" actId="167"/>
          <ac:picMkLst>
            <pc:docMk/>
            <pc:sldMk cId="4019861167" sldId="1058"/>
            <ac:picMk id="4" creationId="{6E839D2A-0A4D-2661-68F6-84418FD929DF}"/>
          </ac:picMkLst>
        </pc:picChg>
        <pc:picChg chg="add mod">
          <ac:chgData name="Robert French" userId="3a2cd69823348ced" providerId="LiveId" clId="{4E3D6BE8-781D-4295-ACA8-5F709ED2413A}" dt="2025-02-16T10:50:52.208" v="1972" actId="34818"/>
          <ac:picMkLst>
            <pc:docMk/>
            <pc:sldMk cId="4019861167" sldId="1058"/>
            <ac:picMk id="5" creationId="{AE319455-F73E-318F-83B0-D675812FB584}"/>
          </ac:picMkLst>
        </pc:picChg>
      </pc:sldChg>
      <pc:sldChg chg="addSp modSp add mod">
        <pc:chgData name="Robert French" userId="3a2cd69823348ced" providerId="LiveId" clId="{4E3D6BE8-781D-4295-ACA8-5F709ED2413A}" dt="2025-02-16T10:50:52.208" v="1972" actId="34818"/>
        <pc:sldMkLst>
          <pc:docMk/>
          <pc:sldMk cId="2928323134" sldId="1059"/>
        </pc:sldMkLst>
        <pc:picChg chg="add mod">
          <ac:chgData name="Robert French" userId="3a2cd69823348ced" providerId="LiveId" clId="{4E3D6BE8-781D-4295-ACA8-5F709ED2413A}" dt="2025-02-16T10:50:52.208" v="1972" actId="34818"/>
          <ac:picMkLst>
            <pc:docMk/>
            <pc:sldMk cId="2928323134" sldId="1059"/>
            <ac:picMk id="3" creationId="{89CB1EC0-7923-C63B-265D-8F2A96A8C110}"/>
          </ac:picMkLst>
        </pc:picChg>
        <pc:picChg chg="add ord">
          <ac:chgData name="Robert French" userId="3a2cd69823348ced" providerId="LiveId" clId="{4E3D6BE8-781D-4295-ACA8-5F709ED2413A}" dt="2025-02-15T12:40:36.339" v="236" actId="167"/>
          <ac:picMkLst>
            <pc:docMk/>
            <pc:sldMk cId="2928323134" sldId="1059"/>
            <ac:picMk id="4" creationId="{5729AE95-CA1E-EA75-8B70-277E6C5E8E20}"/>
          </ac:picMkLst>
        </pc:picChg>
        <pc:picChg chg="add mod">
          <ac:chgData name="Robert French" userId="3a2cd69823348ced" providerId="LiveId" clId="{4E3D6BE8-781D-4295-ACA8-5F709ED2413A}" dt="2025-02-15T16:40:14.544" v="532" actId="34818"/>
          <ac:picMkLst>
            <pc:docMk/>
            <pc:sldMk cId="2928323134" sldId="1059"/>
            <ac:picMk id="5" creationId="{4404D68C-0B4D-3FB1-81D2-3F2BD96F2837}"/>
          </ac:picMkLst>
        </pc:picChg>
      </pc:sldChg>
      <pc:sldChg chg="addSp delSp modSp add mod">
        <pc:chgData name="Robert French" userId="3a2cd69823348ced" providerId="LiveId" clId="{4E3D6BE8-781D-4295-ACA8-5F709ED2413A}" dt="2025-02-16T10:50:52.208" v="1972" actId="34818"/>
        <pc:sldMkLst>
          <pc:docMk/>
          <pc:sldMk cId="2536124511" sldId="1060"/>
        </pc:sldMkLst>
        <pc:picChg chg="add mod">
          <ac:chgData name="Robert French" userId="3a2cd69823348ced" providerId="LiveId" clId="{4E3D6BE8-781D-4295-ACA8-5F709ED2413A}" dt="2025-02-16T10:50:52.208" v="1972" actId="34818"/>
          <ac:picMkLst>
            <pc:docMk/>
            <pc:sldMk cId="2536124511" sldId="1060"/>
            <ac:picMk id="3" creationId="{6599C29C-6CBF-931B-59EF-CE0B7CFF4431}"/>
          </ac:picMkLst>
        </pc:picChg>
        <pc:picChg chg="add ord">
          <ac:chgData name="Robert French" userId="3a2cd69823348ced" providerId="LiveId" clId="{4E3D6BE8-781D-4295-ACA8-5F709ED2413A}" dt="2025-02-15T12:46:43.073" v="241" actId="167"/>
          <ac:picMkLst>
            <pc:docMk/>
            <pc:sldMk cId="2536124511" sldId="1060"/>
            <ac:picMk id="6" creationId="{16AC639A-950E-C15B-3EA8-BB32EB462A6D}"/>
          </ac:picMkLst>
        </pc:picChg>
        <pc:picChg chg="add mod">
          <ac:chgData name="Robert French" userId="3a2cd69823348ced" providerId="LiveId" clId="{4E3D6BE8-781D-4295-ACA8-5F709ED2413A}" dt="2025-02-15T16:40:14.544" v="532" actId="34818"/>
          <ac:picMkLst>
            <pc:docMk/>
            <pc:sldMk cId="2536124511" sldId="1060"/>
            <ac:picMk id="7" creationId="{8533EEBA-D87C-E220-D599-740D663B5E8E}"/>
          </ac:picMkLst>
        </pc:picChg>
      </pc:sldChg>
      <pc:sldChg chg="addSp modSp add mod modNotesTx">
        <pc:chgData name="Robert French" userId="3a2cd69823348ced" providerId="LiveId" clId="{4E3D6BE8-781D-4295-ACA8-5F709ED2413A}" dt="2025-02-16T10:50:52.208" v="1972" actId="34818"/>
        <pc:sldMkLst>
          <pc:docMk/>
          <pc:sldMk cId="454128257" sldId="1061"/>
        </pc:sldMkLst>
        <pc:picChg chg="add mod">
          <ac:chgData name="Robert French" userId="3a2cd69823348ced" providerId="LiveId" clId="{4E3D6BE8-781D-4295-ACA8-5F709ED2413A}" dt="2025-02-16T10:50:52.208" v="1972" actId="34818"/>
          <ac:picMkLst>
            <pc:docMk/>
            <pc:sldMk cId="454128257" sldId="1061"/>
            <ac:picMk id="3" creationId="{3704F227-5CE8-F3F3-AC0F-C09D26AD6327}"/>
          </ac:picMkLst>
        </pc:picChg>
        <pc:picChg chg="add mod ord">
          <ac:chgData name="Robert French" userId="3a2cd69823348ced" providerId="LiveId" clId="{4E3D6BE8-781D-4295-ACA8-5F709ED2413A}" dt="2025-02-15T12:53:05.758" v="409" actId="167"/>
          <ac:picMkLst>
            <pc:docMk/>
            <pc:sldMk cId="454128257" sldId="1061"/>
            <ac:picMk id="4" creationId="{7D97C4F0-ECF5-21B8-36DB-C3294F9D46E9}"/>
          </ac:picMkLst>
        </pc:picChg>
        <pc:picChg chg="add mod">
          <ac:chgData name="Robert French" userId="3a2cd69823348ced" providerId="LiveId" clId="{4E3D6BE8-781D-4295-ACA8-5F709ED2413A}" dt="2025-02-15T16:40:14.544" v="532" actId="34818"/>
          <ac:picMkLst>
            <pc:docMk/>
            <pc:sldMk cId="454128257" sldId="1061"/>
            <ac:picMk id="5" creationId="{93F56AC4-CCAE-0C57-4AD0-CCA6B573CC42}"/>
          </ac:picMkLst>
        </pc:picChg>
      </pc:sldChg>
      <pc:sldChg chg="addSp modSp add mod modNotesTx">
        <pc:chgData name="Robert French" userId="3a2cd69823348ced" providerId="LiveId" clId="{4E3D6BE8-781D-4295-ACA8-5F709ED2413A}" dt="2025-02-16T10:50:52.208" v="1972" actId="34818"/>
        <pc:sldMkLst>
          <pc:docMk/>
          <pc:sldMk cId="3508512643" sldId="1062"/>
        </pc:sldMkLst>
        <pc:picChg chg="add mod">
          <ac:chgData name="Robert French" userId="3a2cd69823348ced" providerId="LiveId" clId="{4E3D6BE8-781D-4295-ACA8-5F709ED2413A}" dt="2025-02-16T10:50:52.208" v="1972" actId="34818"/>
          <ac:picMkLst>
            <pc:docMk/>
            <pc:sldMk cId="3508512643" sldId="1062"/>
            <ac:picMk id="3" creationId="{C45D4B2A-219B-78BC-90B6-AADC686E0C67}"/>
          </ac:picMkLst>
        </pc:picChg>
        <pc:picChg chg="add mod">
          <ac:chgData name="Robert French" userId="3a2cd69823348ced" providerId="LiveId" clId="{4E3D6BE8-781D-4295-ACA8-5F709ED2413A}" dt="2025-02-15T16:40:35.927" v="535" actId="1076"/>
          <ac:picMkLst>
            <pc:docMk/>
            <pc:sldMk cId="3508512643" sldId="1062"/>
            <ac:picMk id="4" creationId="{B23CB283-74D3-509F-D34C-1A4C2F33B756}"/>
          </ac:picMkLst>
        </pc:picChg>
        <pc:picChg chg="add mod">
          <ac:chgData name="Robert French" userId="3a2cd69823348ced" providerId="LiveId" clId="{4E3D6BE8-781D-4295-ACA8-5F709ED2413A}" dt="2025-02-15T16:40:14.544" v="532" actId="34818"/>
          <ac:picMkLst>
            <pc:docMk/>
            <pc:sldMk cId="3508512643" sldId="1062"/>
            <ac:picMk id="5" creationId="{09998BF5-99C4-1CC7-3CC2-FFFB1F2A0F0D}"/>
          </ac:picMkLst>
        </pc:picChg>
      </pc:sldChg>
      <pc:sldChg chg="addSp modSp add mod">
        <pc:chgData name="Robert French" userId="3a2cd69823348ced" providerId="LiveId" clId="{4E3D6BE8-781D-4295-ACA8-5F709ED2413A}" dt="2025-02-16T10:50:52.208" v="1972" actId="34818"/>
        <pc:sldMkLst>
          <pc:docMk/>
          <pc:sldMk cId="1327554536" sldId="1063"/>
        </pc:sldMkLst>
        <pc:picChg chg="add mod">
          <ac:chgData name="Robert French" userId="3a2cd69823348ced" providerId="LiveId" clId="{4E3D6BE8-781D-4295-ACA8-5F709ED2413A}" dt="2025-02-16T10:50:52.208" v="1972" actId="34818"/>
          <ac:picMkLst>
            <pc:docMk/>
            <pc:sldMk cId="1327554536" sldId="1063"/>
            <ac:picMk id="3" creationId="{D6E79C78-C7FD-99E1-DD5D-12E7A635FA47}"/>
          </ac:picMkLst>
        </pc:picChg>
        <pc:picChg chg="add ord">
          <ac:chgData name="Robert French" userId="3a2cd69823348ced" providerId="LiveId" clId="{4E3D6BE8-781D-4295-ACA8-5F709ED2413A}" dt="2025-02-15T16:33:54.017" v="415" actId="167"/>
          <ac:picMkLst>
            <pc:docMk/>
            <pc:sldMk cId="1327554536" sldId="1063"/>
            <ac:picMk id="4" creationId="{2F95DF8B-133A-6E97-D633-CEC955066DE1}"/>
          </ac:picMkLst>
        </pc:picChg>
        <pc:picChg chg="add mod">
          <ac:chgData name="Robert French" userId="3a2cd69823348ced" providerId="LiveId" clId="{4E3D6BE8-781D-4295-ACA8-5F709ED2413A}" dt="2025-02-15T16:40:14.544" v="532" actId="34818"/>
          <ac:picMkLst>
            <pc:docMk/>
            <pc:sldMk cId="1327554536" sldId="1063"/>
            <ac:picMk id="5" creationId="{4EFE55DC-893C-4338-B0B7-88EF776FC124}"/>
          </ac:picMkLst>
        </pc:picChg>
      </pc:sldChg>
      <pc:sldChg chg="addSp modSp add mod ord">
        <pc:chgData name="Robert French" userId="3a2cd69823348ced" providerId="LiveId" clId="{4E3D6BE8-781D-4295-ACA8-5F709ED2413A}" dt="2025-02-16T10:50:52.208" v="1972" actId="34818"/>
        <pc:sldMkLst>
          <pc:docMk/>
          <pc:sldMk cId="3597711210" sldId="1064"/>
        </pc:sldMkLst>
        <pc:picChg chg="add mod">
          <ac:chgData name="Robert French" userId="3a2cd69823348ced" providerId="LiveId" clId="{4E3D6BE8-781D-4295-ACA8-5F709ED2413A}" dt="2025-02-16T10:50:52.208" v="1972" actId="34818"/>
          <ac:picMkLst>
            <pc:docMk/>
            <pc:sldMk cId="3597711210" sldId="1064"/>
            <ac:picMk id="3" creationId="{B567D016-BA97-54C2-86AD-112183F0DD56}"/>
          </ac:picMkLst>
        </pc:picChg>
        <pc:picChg chg="add mod">
          <ac:chgData name="Robert French" userId="3a2cd69823348ced" providerId="LiveId" clId="{4E3D6BE8-781D-4295-ACA8-5F709ED2413A}" dt="2025-02-15T16:34:48.847" v="420" actId="14100"/>
          <ac:picMkLst>
            <pc:docMk/>
            <pc:sldMk cId="3597711210" sldId="1064"/>
            <ac:picMk id="4" creationId="{03331D24-7F4F-D8EB-739C-F66E36FD8E60}"/>
          </ac:picMkLst>
        </pc:picChg>
        <pc:picChg chg="add mod">
          <ac:chgData name="Robert French" userId="3a2cd69823348ced" providerId="LiveId" clId="{4E3D6BE8-781D-4295-ACA8-5F709ED2413A}" dt="2025-02-15T16:40:14.544" v="532" actId="34818"/>
          <ac:picMkLst>
            <pc:docMk/>
            <pc:sldMk cId="3597711210" sldId="1064"/>
            <ac:picMk id="5" creationId="{31B0B13C-6040-F7CB-01E9-807BD5A60EBF}"/>
          </ac:picMkLst>
        </pc:picChg>
      </pc:sldChg>
      <pc:sldChg chg="addSp modSp add mod modNotesTx">
        <pc:chgData name="Robert French" userId="3a2cd69823348ced" providerId="LiveId" clId="{4E3D6BE8-781D-4295-ACA8-5F709ED2413A}" dt="2025-02-16T10:50:52.208" v="1972" actId="34818"/>
        <pc:sldMkLst>
          <pc:docMk/>
          <pc:sldMk cId="3052230633" sldId="1065"/>
        </pc:sldMkLst>
        <pc:picChg chg="add mod">
          <ac:chgData name="Robert French" userId="3a2cd69823348ced" providerId="LiveId" clId="{4E3D6BE8-781D-4295-ACA8-5F709ED2413A}" dt="2025-02-16T10:50:52.208" v="1972" actId="34818"/>
          <ac:picMkLst>
            <pc:docMk/>
            <pc:sldMk cId="3052230633" sldId="1065"/>
            <ac:picMk id="3" creationId="{F5B668FB-4EF2-7FA3-E665-BF8DBF24E98D}"/>
          </ac:picMkLst>
        </pc:picChg>
        <pc:picChg chg="add mod ord">
          <ac:chgData name="Robert French" userId="3a2cd69823348ced" providerId="LiveId" clId="{4E3D6BE8-781D-4295-ACA8-5F709ED2413A}" dt="2025-02-15T16:35:58.755" v="429" actId="1076"/>
          <ac:picMkLst>
            <pc:docMk/>
            <pc:sldMk cId="3052230633" sldId="1065"/>
            <ac:picMk id="4" creationId="{E19802D5-E0DD-82FC-40ED-AE47C7C07BC3}"/>
          </ac:picMkLst>
        </pc:picChg>
        <pc:picChg chg="add mod">
          <ac:chgData name="Robert French" userId="3a2cd69823348ced" providerId="LiveId" clId="{4E3D6BE8-781D-4295-ACA8-5F709ED2413A}" dt="2025-02-15T16:40:14.544" v="532" actId="34818"/>
          <ac:picMkLst>
            <pc:docMk/>
            <pc:sldMk cId="3052230633" sldId="1065"/>
            <ac:picMk id="5" creationId="{C5DD59F7-DC58-6161-9B8D-198B2F1F2AF2}"/>
          </ac:picMkLst>
        </pc:picChg>
      </pc:sldChg>
      <pc:sldChg chg="addSp modSp add mod modNotesTx">
        <pc:chgData name="Robert French" userId="3a2cd69823348ced" providerId="LiveId" clId="{4E3D6BE8-781D-4295-ACA8-5F709ED2413A}" dt="2025-02-16T10:50:52.208" v="1972" actId="34818"/>
        <pc:sldMkLst>
          <pc:docMk/>
          <pc:sldMk cId="725112419" sldId="1066"/>
        </pc:sldMkLst>
        <pc:picChg chg="add mod">
          <ac:chgData name="Robert French" userId="3a2cd69823348ced" providerId="LiveId" clId="{4E3D6BE8-781D-4295-ACA8-5F709ED2413A}" dt="2025-02-15T16:40:14.544" v="532" actId="34818"/>
          <ac:picMkLst>
            <pc:docMk/>
            <pc:sldMk cId="725112419" sldId="1066"/>
            <ac:picMk id="3" creationId="{FDD9313B-6BFA-341F-A7B5-E2122CCF2BFE}"/>
          </ac:picMkLst>
        </pc:picChg>
        <pc:picChg chg="add mod">
          <ac:chgData name="Robert French" userId="3a2cd69823348ced" providerId="LiveId" clId="{4E3D6BE8-781D-4295-ACA8-5F709ED2413A}" dt="2025-02-16T10:50:52.208" v="1972" actId="34818"/>
          <ac:picMkLst>
            <pc:docMk/>
            <pc:sldMk cId="725112419" sldId="1066"/>
            <ac:picMk id="4" creationId="{C4A70330-D6D2-63FF-F25A-8CFF32B30EFF}"/>
          </ac:picMkLst>
        </pc:picChg>
        <pc:picChg chg="add mod ord">
          <ac:chgData name="Robert French" userId="3a2cd69823348ced" providerId="LiveId" clId="{4E3D6BE8-781D-4295-ACA8-5F709ED2413A}" dt="2025-02-15T16:43:43.371" v="700" actId="1076"/>
          <ac:picMkLst>
            <pc:docMk/>
            <pc:sldMk cId="725112419" sldId="1066"/>
            <ac:picMk id="5" creationId="{95521E4E-36A9-A101-CE2D-119381C51AA6}"/>
          </ac:picMkLst>
        </pc:picChg>
      </pc:sldChg>
      <pc:sldChg chg="addSp modSp add mod ord modNotesTx">
        <pc:chgData name="Robert French" userId="3a2cd69823348ced" providerId="LiveId" clId="{4E3D6BE8-781D-4295-ACA8-5F709ED2413A}" dt="2025-02-16T10:50:52.208" v="1972" actId="34818"/>
        <pc:sldMkLst>
          <pc:docMk/>
          <pc:sldMk cId="3013744954" sldId="1067"/>
        </pc:sldMkLst>
        <pc:picChg chg="add mod">
          <ac:chgData name="Robert French" userId="3a2cd69823348ced" providerId="LiveId" clId="{4E3D6BE8-781D-4295-ACA8-5F709ED2413A}" dt="2025-02-15T16:40:14.544" v="532" actId="34818"/>
          <ac:picMkLst>
            <pc:docMk/>
            <pc:sldMk cId="3013744954" sldId="1067"/>
            <ac:picMk id="3" creationId="{646AA115-F713-DAD6-64C0-F1CFE7BD9681}"/>
          </ac:picMkLst>
        </pc:picChg>
        <pc:picChg chg="add mod">
          <ac:chgData name="Robert French" userId="3a2cd69823348ced" providerId="LiveId" clId="{4E3D6BE8-781D-4295-ACA8-5F709ED2413A}" dt="2025-02-16T10:50:52.208" v="1972" actId="34818"/>
          <ac:picMkLst>
            <pc:docMk/>
            <pc:sldMk cId="3013744954" sldId="1067"/>
            <ac:picMk id="4" creationId="{1A372226-24E3-BBA8-C210-F878E5349C04}"/>
          </ac:picMkLst>
        </pc:picChg>
        <pc:picChg chg="add mod ord">
          <ac:chgData name="Robert French" userId="3a2cd69823348ced" providerId="LiveId" clId="{4E3D6BE8-781D-4295-ACA8-5F709ED2413A}" dt="2025-02-15T16:56:31.672" v="849" actId="167"/>
          <ac:picMkLst>
            <pc:docMk/>
            <pc:sldMk cId="3013744954" sldId="1067"/>
            <ac:picMk id="5" creationId="{757C1662-4488-A054-2E2F-BB3E77A8FC88}"/>
          </ac:picMkLst>
        </pc:picChg>
      </pc:sldChg>
      <pc:sldChg chg="addSp modSp add mod">
        <pc:chgData name="Robert French" userId="3a2cd69823348ced" providerId="LiveId" clId="{4E3D6BE8-781D-4295-ACA8-5F709ED2413A}" dt="2025-02-16T10:50:52.208" v="1972" actId="34818"/>
        <pc:sldMkLst>
          <pc:docMk/>
          <pc:sldMk cId="2985700342" sldId="1068"/>
        </pc:sldMkLst>
        <pc:spChg chg="add mod">
          <ac:chgData name="Robert French" userId="3a2cd69823348ced" providerId="LiveId" clId="{4E3D6BE8-781D-4295-ACA8-5F709ED2413A}" dt="2025-02-15T16:59:48.392" v="901" actId="1076"/>
          <ac:spMkLst>
            <pc:docMk/>
            <pc:sldMk cId="2985700342" sldId="1068"/>
            <ac:spMk id="4" creationId="{28E02AEC-98DB-98F7-DD20-34FCAC26AB74}"/>
          </ac:spMkLst>
        </pc:spChg>
        <pc:picChg chg="add mod">
          <ac:chgData name="Robert French" userId="3a2cd69823348ced" providerId="LiveId" clId="{4E3D6BE8-781D-4295-ACA8-5F709ED2413A}" dt="2025-02-15T16:40:14.544" v="532" actId="34818"/>
          <ac:picMkLst>
            <pc:docMk/>
            <pc:sldMk cId="2985700342" sldId="1068"/>
            <ac:picMk id="3" creationId="{D0D6EE85-0CE5-0FF8-A17F-1D704164CB8D}"/>
          </ac:picMkLst>
        </pc:picChg>
        <pc:picChg chg="add mod">
          <ac:chgData name="Robert French" userId="3a2cd69823348ced" providerId="LiveId" clId="{4E3D6BE8-781D-4295-ACA8-5F709ED2413A}" dt="2025-02-16T10:50:52.208" v="1972" actId="34818"/>
          <ac:picMkLst>
            <pc:docMk/>
            <pc:sldMk cId="2985700342" sldId="1068"/>
            <ac:picMk id="5" creationId="{E7971EFE-8F71-FDDE-31AA-1747C1B28AF2}"/>
          </ac:picMkLst>
        </pc:picChg>
      </pc:sldChg>
      <pc:sldChg chg="addSp modSp add mod ord modNotesTx">
        <pc:chgData name="Robert French" userId="3a2cd69823348ced" providerId="LiveId" clId="{4E3D6BE8-781D-4295-ACA8-5F709ED2413A}" dt="2025-02-16T10:50:52.208" v="1972" actId="34818"/>
        <pc:sldMkLst>
          <pc:docMk/>
          <pc:sldMk cId="1028510345" sldId="1069"/>
        </pc:sldMkLst>
        <pc:picChg chg="add mod">
          <ac:chgData name="Robert French" userId="3a2cd69823348ced" providerId="LiveId" clId="{4E3D6BE8-781D-4295-ACA8-5F709ED2413A}" dt="2025-02-15T16:40:14.544" v="532" actId="34818"/>
          <ac:picMkLst>
            <pc:docMk/>
            <pc:sldMk cId="1028510345" sldId="1069"/>
            <ac:picMk id="3" creationId="{320BF147-9E37-9352-7810-146414593534}"/>
          </ac:picMkLst>
        </pc:picChg>
        <pc:picChg chg="add mod">
          <ac:chgData name="Robert French" userId="3a2cd69823348ced" providerId="LiveId" clId="{4E3D6BE8-781D-4295-ACA8-5F709ED2413A}" dt="2025-02-16T10:50:52.208" v="1972" actId="34818"/>
          <ac:picMkLst>
            <pc:docMk/>
            <pc:sldMk cId="1028510345" sldId="1069"/>
            <ac:picMk id="4" creationId="{8A3A598F-B332-52F9-6A53-0D9C5D888B90}"/>
          </ac:picMkLst>
        </pc:picChg>
        <pc:picChg chg="add mod ord">
          <ac:chgData name="Robert French" userId="3a2cd69823348ced" providerId="LiveId" clId="{4E3D6BE8-781D-4295-ACA8-5F709ED2413A}" dt="2025-02-15T17:08:53.171" v="1133" actId="167"/>
          <ac:picMkLst>
            <pc:docMk/>
            <pc:sldMk cId="1028510345" sldId="1069"/>
            <ac:picMk id="5" creationId="{D6711DB0-32F2-A19C-8E97-A897760F1BF5}"/>
          </ac:picMkLst>
        </pc:picChg>
      </pc:sldChg>
      <pc:sldChg chg="addSp modSp add mod">
        <pc:chgData name="Robert French" userId="3a2cd69823348ced" providerId="LiveId" clId="{4E3D6BE8-781D-4295-ACA8-5F709ED2413A}" dt="2025-02-16T10:50:52.208" v="1972" actId="34818"/>
        <pc:sldMkLst>
          <pc:docMk/>
          <pc:sldMk cId="2407713937" sldId="1070"/>
        </pc:sldMkLst>
        <pc:spChg chg="add mod">
          <ac:chgData name="Robert French" userId="3a2cd69823348ced" providerId="LiveId" clId="{4E3D6BE8-781D-4295-ACA8-5F709ED2413A}" dt="2025-02-15T17:52:29.152" v="1474" actId="404"/>
          <ac:spMkLst>
            <pc:docMk/>
            <pc:sldMk cId="2407713937" sldId="1070"/>
            <ac:spMk id="5" creationId="{9764233A-20ED-AFA3-4ED1-01FFC3B43B6D}"/>
          </ac:spMkLst>
        </pc:spChg>
        <pc:spChg chg="add mod">
          <ac:chgData name="Robert French" userId="3a2cd69823348ced" providerId="LiveId" clId="{4E3D6BE8-781D-4295-ACA8-5F709ED2413A}" dt="2025-02-15T17:52:08.330" v="1467" actId="403"/>
          <ac:spMkLst>
            <pc:docMk/>
            <pc:sldMk cId="2407713937" sldId="1070"/>
            <ac:spMk id="6" creationId="{80E63861-912A-A76F-99E7-46DEDD43713F}"/>
          </ac:spMkLst>
        </pc:spChg>
        <pc:spChg chg="add mod">
          <ac:chgData name="Robert French" userId="3a2cd69823348ced" providerId="LiveId" clId="{4E3D6BE8-781D-4295-ACA8-5F709ED2413A}" dt="2025-02-15T17:48:50.791" v="1379" actId="14100"/>
          <ac:spMkLst>
            <pc:docMk/>
            <pc:sldMk cId="2407713937" sldId="1070"/>
            <ac:spMk id="8" creationId="{AEE73390-383B-1808-2510-9D4EACE72915}"/>
          </ac:spMkLst>
        </pc:spChg>
        <pc:spChg chg="add mod">
          <ac:chgData name="Robert French" userId="3a2cd69823348ced" providerId="LiveId" clId="{4E3D6BE8-781D-4295-ACA8-5F709ED2413A}" dt="2025-02-15T17:52:23.888" v="1473" actId="1076"/>
          <ac:spMkLst>
            <pc:docMk/>
            <pc:sldMk cId="2407713937" sldId="1070"/>
            <ac:spMk id="9" creationId="{8A5CC87E-B3C2-E694-55CB-400E2C61E12F}"/>
          </ac:spMkLst>
        </pc:spChg>
        <pc:picChg chg="add mod">
          <ac:chgData name="Robert French" userId="3a2cd69823348ced" providerId="LiveId" clId="{4E3D6BE8-781D-4295-ACA8-5F709ED2413A}" dt="2025-02-15T16:40:14.544" v="532" actId="34818"/>
          <ac:picMkLst>
            <pc:docMk/>
            <pc:sldMk cId="2407713937" sldId="1070"/>
            <ac:picMk id="3" creationId="{C750EF37-EBC2-4CD8-395A-8815DD7C948D}"/>
          </ac:picMkLst>
        </pc:picChg>
        <pc:picChg chg="add mod">
          <ac:chgData name="Robert French" userId="3a2cd69823348ced" providerId="LiveId" clId="{4E3D6BE8-781D-4295-ACA8-5F709ED2413A}" dt="2025-02-16T10:50:52.208" v="1972" actId="34818"/>
          <ac:picMkLst>
            <pc:docMk/>
            <pc:sldMk cId="2407713937" sldId="1070"/>
            <ac:picMk id="4" creationId="{8E5AB9D8-ACBB-6942-75E3-380A6E801673}"/>
          </ac:picMkLst>
        </pc:picChg>
      </pc:sldChg>
      <pc:sldChg chg="addSp modSp add mod">
        <pc:chgData name="Robert French" userId="3a2cd69823348ced" providerId="LiveId" clId="{4E3D6BE8-781D-4295-ACA8-5F709ED2413A}" dt="2025-02-16T10:50:52.208" v="1972" actId="34818"/>
        <pc:sldMkLst>
          <pc:docMk/>
          <pc:sldMk cId="1100161664" sldId="1071"/>
        </pc:sldMkLst>
        <pc:spChg chg="add mod">
          <ac:chgData name="Robert French" userId="3a2cd69823348ced" providerId="LiveId" clId="{4E3D6BE8-781D-4295-ACA8-5F709ED2413A}" dt="2025-02-15T17:56:21.882" v="1512" actId="2711"/>
          <ac:spMkLst>
            <pc:docMk/>
            <pc:sldMk cId="1100161664" sldId="1071"/>
            <ac:spMk id="5" creationId="{3F4FF6CD-D1A1-AF02-9690-DEA29E7C63C1}"/>
          </ac:spMkLst>
        </pc:spChg>
        <pc:spChg chg="add mod">
          <ac:chgData name="Robert French" userId="3a2cd69823348ced" providerId="LiveId" clId="{4E3D6BE8-781D-4295-ACA8-5F709ED2413A}" dt="2025-02-15T17:54:21.348" v="1502" actId="1076"/>
          <ac:spMkLst>
            <pc:docMk/>
            <pc:sldMk cId="1100161664" sldId="1071"/>
            <ac:spMk id="6" creationId="{B3EEE2FC-B773-5EF5-F8AF-C9D3AB5A5F97}"/>
          </ac:spMkLst>
        </pc:spChg>
        <pc:spChg chg="add mod">
          <ac:chgData name="Robert French" userId="3a2cd69823348ced" providerId="LiveId" clId="{4E3D6BE8-781D-4295-ACA8-5F709ED2413A}" dt="2025-02-15T17:53:52.543" v="1484" actId="1076"/>
          <ac:spMkLst>
            <pc:docMk/>
            <pc:sldMk cId="1100161664" sldId="1071"/>
            <ac:spMk id="8" creationId="{54E739D4-FC8E-CF84-536D-CE2818742A6A}"/>
          </ac:spMkLst>
        </pc:spChg>
        <pc:spChg chg="add mod">
          <ac:chgData name="Robert French" userId="3a2cd69823348ced" providerId="LiveId" clId="{4E3D6BE8-781D-4295-ACA8-5F709ED2413A}" dt="2025-02-15T17:54:26.982" v="1505" actId="403"/>
          <ac:spMkLst>
            <pc:docMk/>
            <pc:sldMk cId="1100161664" sldId="1071"/>
            <ac:spMk id="9" creationId="{C0FFC04E-C89B-8347-F7A2-8B6B4AD0D2DC}"/>
          </ac:spMkLst>
        </pc:spChg>
        <pc:picChg chg="add mod">
          <ac:chgData name="Robert French" userId="3a2cd69823348ced" providerId="LiveId" clId="{4E3D6BE8-781D-4295-ACA8-5F709ED2413A}" dt="2025-02-15T16:40:14.544" v="532" actId="34818"/>
          <ac:picMkLst>
            <pc:docMk/>
            <pc:sldMk cId="1100161664" sldId="1071"/>
            <ac:picMk id="3" creationId="{A050D463-753B-8C80-D21A-14DFC5387F0E}"/>
          </ac:picMkLst>
        </pc:picChg>
        <pc:picChg chg="add mod">
          <ac:chgData name="Robert French" userId="3a2cd69823348ced" providerId="LiveId" clId="{4E3D6BE8-781D-4295-ACA8-5F709ED2413A}" dt="2025-02-16T10:50:52.208" v="1972" actId="34818"/>
          <ac:picMkLst>
            <pc:docMk/>
            <pc:sldMk cId="1100161664" sldId="1071"/>
            <ac:picMk id="4" creationId="{7BEA7641-ED83-0F5E-486C-79BFBDBFDF97}"/>
          </ac:picMkLst>
        </pc:picChg>
      </pc:sldChg>
      <pc:sldChg chg="addSp modSp add del mod">
        <pc:chgData name="Robert French" userId="3a2cd69823348ced" providerId="LiveId" clId="{4E3D6BE8-781D-4295-ACA8-5F709ED2413A}" dt="2025-02-16T13:11:47.479" v="2235" actId="47"/>
        <pc:sldMkLst>
          <pc:docMk/>
          <pc:sldMk cId="21195709" sldId="1072"/>
        </pc:sldMkLst>
        <pc:picChg chg="add mod">
          <ac:chgData name="Robert French" userId="3a2cd69823348ced" providerId="LiveId" clId="{4E3D6BE8-781D-4295-ACA8-5F709ED2413A}" dt="2025-02-16T10:50:52.208" v="1972" actId="34818"/>
          <ac:picMkLst>
            <pc:docMk/>
            <pc:sldMk cId="21195709" sldId="1072"/>
            <ac:picMk id="4" creationId="{DC7FC65D-47E0-F139-3FD3-C09379876003}"/>
          </ac:picMkLst>
        </pc:picChg>
      </pc:sldChg>
      <pc:sldChg chg="addSp modSp add mod ord modNotesTx">
        <pc:chgData name="Robert French" userId="3a2cd69823348ced" providerId="LiveId" clId="{4E3D6BE8-781D-4295-ACA8-5F709ED2413A}" dt="2025-02-16T10:50:52.208" v="1972" actId="34818"/>
        <pc:sldMkLst>
          <pc:docMk/>
          <pc:sldMk cId="3464845991" sldId="1073"/>
        </pc:sldMkLst>
        <pc:picChg chg="add mod">
          <ac:chgData name="Robert French" userId="3a2cd69823348ced" providerId="LiveId" clId="{4E3D6BE8-781D-4295-ACA8-5F709ED2413A}" dt="2025-02-15T16:40:14.544" v="532" actId="34818"/>
          <ac:picMkLst>
            <pc:docMk/>
            <pc:sldMk cId="3464845991" sldId="1073"/>
            <ac:picMk id="3" creationId="{C6ABEB5E-565C-5503-F1AE-84A94E85F693}"/>
          </ac:picMkLst>
        </pc:picChg>
        <pc:picChg chg="add mod">
          <ac:chgData name="Robert French" userId="3a2cd69823348ced" providerId="LiveId" clId="{4E3D6BE8-781D-4295-ACA8-5F709ED2413A}" dt="2025-02-16T10:50:52.208" v="1972" actId="34818"/>
          <ac:picMkLst>
            <pc:docMk/>
            <pc:sldMk cId="3464845991" sldId="1073"/>
            <ac:picMk id="4" creationId="{14D3ED8C-98E5-AE31-CD42-2235F2DD1B51}"/>
          </ac:picMkLst>
        </pc:picChg>
        <pc:picChg chg="add mod ord modCrop">
          <ac:chgData name="Robert French" userId="3a2cd69823348ced" providerId="LiveId" clId="{4E3D6BE8-781D-4295-ACA8-5F709ED2413A}" dt="2025-02-15T16:46:41.621" v="819" actId="167"/>
          <ac:picMkLst>
            <pc:docMk/>
            <pc:sldMk cId="3464845991" sldId="1073"/>
            <ac:picMk id="5" creationId="{E3A13A66-CCDE-E6EC-58E2-BFACE3934F17}"/>
          </ac:picMkLst>
        </pc:picChg>
        <pc:picChg chg="add mod ord">
          <ac:chgData name="Robert French" userId="3a2cd69823348ced" providerId="LiveId" clId="{4E3D6BE8-781D-4295-ACA8-5F709ED2413A}" dt="2025-02-15T16:47:43.944" v="827" actId="14100"/>
          <ac:picMkLst>
            <pc:docMk/>
            <pc:sldMk cId="3464845991" sldId="1073"/>
            <ac:picMk id="6" creationId="{A3CF60E8-0220-43CA-3825-1039B68E9C9A}"/>
          </ac:picMkLst>
        </pc:picChg>
        <pc:picChg chg="add mod ord">
          <ac:chgData name="Robert French" userId="3a2cd69823348ced" providerId="LiveId" clId="{4E3D6BE8-781D-4295-ACA8-5F709ED2413A}" dt="2025-02-15T16:48:30.937" v="829" actId="14100"/>
          <ac:picMkLst>
            <pc:docMk/>
            <pc:sldMk cId="3464845991" sldId="1073"/>
            <ac:picMk id="7" creationId="{BE8C6F52-E010-2E5D-1020-5BBF7F8DBAF7}"/>
          </ac:picMkLst>
        </pc:picChg>
      </pc:sldChg>
      <pc:sldChg chg="addSp modSp add del mod">
        <pc:chgData name="Robert French" userId="3a2cd69823348ced" providerId="LiveId" clId="{4E3D6BE8-781D-4295-ACA8-5F709ED2413A}" dt="2025-02-16T13:28:05.048" v="2427" actId="47"/>
        <pc:sldMkLst>
          <pc:docMk/>
          <pc:sldMk cId="2945216487" sldId="1074"/>
        </pc:sldMkLst>
        <pc:picChg chg="add mod">
          <ac:chgData name="Robert French" userId="3a2cd69823348ced" providerId="LiveId" clId="{4E3D6BE8-781D-4295-ACA8-5F709ED2413A}" dt="2025-02-16T10:50:52.208" v="1972" actId="34818"/>
          <ac:picMkLst>
            <pc:docMk/>
            <pc:sldMk cId="2945216487" sldId="1074"/>
            <ac:picMk id="4" creationId="{D33EB351-ACC2-8CE7-0F4D-4E1F503BBEC1}"/>
          </ac:picMkLst>
        </pc:picChg>
      </pc:sldChg>
      <pc:sldChg chg="addSp delSp modSp add mod modNotesTx">
        <pc:chgData name="Robert French" userId="3a2cd69823348ced" providerId="LiveId" clId="{4E3D6BE8-781D-4295-ACA8-5F709ED2413A}" dt="2025-02-16T13:56:28.654" v="2992" actId="1076"/>
        <pc:sldMkLst>
          <pc:docMk/>
          <pc:sldMk cId="3615377126" sldId="1075"/>
        </pc:sldMkLst>
        <pc:picChg chg="mod">
          <ac:chgData name="Robert French" userId="3a2cd69823348ced" providerId="LiveId" clId="{4E3D6BE8-781D-4295-ACA8-5F709ED2413A}" dt="2025-02-16T13:56:28.654" v="2992" actId="1076"/>
          <ac:picMkLst>
            <pc:docMk/>
            <pc:sldMk cId="3615377126" sldId="1075"/>
            <ac:picMk id="2" creationId="{CA365F57-D220-F59D-84CE-72D70993066D}"/>
          </ac:picMkLst>
        </pc:picChg>
        <pc:picChg chg="add del mod">
          <ac:chgData name="Robert French" userId="3a2cd69823348ced" providerId="LiveId" clId="{4E3D6BE8-781D-4295-ACA8-5F709ED2413A}" dt="2025-02-16T13:56:26.688" v="2991" actId="478"/>
          <ac:picMkLst>
            <pc:docMk/>
            <pc:sldMk cId="3615377126" sldId="1075"/>
            <ac:picMk id="3" creationId="{3166227D-5783-22B3-3389-6C6D9C9D1163}"/>
          </ac:picMkLst>
        </pc:picChg>
        <pc:picChg chg="add del mod">
          <ac:chgData name="Robert French" userId="3a2cd69823348ced" providerId="LiveId" clId="{4E3D6BE8-781D-4295-ACA8-5F709ED2413A}" dt="2025-02-16T13:56:22.470" v="2989" actId="478"/>
          <ac:picMkLst>
            <pc:docMk/>
            <pc:sldMk cId="3615377126" sldId="1075"/>
            <ac:picMk id="4" creationId="{D27BF056-B82D-D3FC-F970-691CC28DFC2B}"/>
          </ac:picMkLst>
        </pc:picChg>
        <pc:picChg chg="add mod ord modCrop">
          <ac:chgData name="Robert French" userId="3a2cd69823348ced" providerId="LiveId" clId="{4E3D6BE8-781D-4295-ACA8-5F709ED2413A}" dt="2025-02-16T13:29:25.294" v="2440" actId="167"/>
          <ac:picMkLst>
            <pc:docMk/>
            <pc:sldMk cId="3615377126" sldId="1075"/>
            <ac:picMk id="6" creationId="{8FA30620-3842-55E1-E370-552935B71191}"/>
          </ac:picMkLst>
        </pc:picChg>
      </pc:sldChg>
      <pc:sldChg chg="addSp modSp add del mod">
        <pc:chgData name="Robert French" userId="3a2cd69823348ced" providerId="LiveId" clId="{4E3D6BE8-781D-4295-ACA8-5F709ED2413A}" dt="2025-02-16T13:27:51.845" v="2426" actId="47"/>
        <pc:sldMkLst>
          <pc:docMk/>
          <pc:sldMk cId="494247825" sldId="1076"/>
        </pc:sldMkLst>
        <pc:picChg chg="add mod">
          <ac:chgData name="Robert French" userId="3a2cd69823348ced" providerId="LiveId" clId="{4E3D6BE8-781D-4295-ACA8-5F709ED2413A}" dt="2025-02-16T10:50:52.208" v="1972" actId="34818"/>
          <ac:picMkLst>
            <pc:docMk/>
            <pc:sldMk cId="494247825" sldId="1076"/>
            <ac:picMk id="4" creationId="{94C92DC0-4E65-FA27-448A-AB42BB330DA5}"/>
          </ac:picMkLst>
        </pc:picChg>
      </pc:sldChg>
      <pc:sldChg chg="addSp modSp add del mod">
        <pc:chgData name="Robert French" userId="3a2cd69823348ced" providerId="LiveId" clId="{4E3D6BE8-781D-4295-ACA8-5F709ED2413A}" dt="2025-02-16T17:46:30.368" v="3406" actId="47"/>
        <pc:sldMkLst>
          <pc:docMk/>
          <pc:sldMk cId="1559490040" sldId="1077"/>
        </pc:sldMkLst>
        <pc:picChg chg="add mod">
          <ac:chgData name="Robert French" userId="3a2cd69823348ced" providerId="LiveId" clId="{4E3D6BE8-781D-4295-ACA8-5F709ED2413A}" dt="2025-02-16T13:58:40.267" v="3005" actId="1076"/>
          <ac:picMkLst>
            <pc:docMk/>
            <pc:sldMk cId="1559490040" sldId="1077"/>
            <ac:picMk id="4" creationId="{61CCA126-8D88-BA14-F2C5-A635A37BAB24}"/>
          </ac:picMkLst>
        </pc:picChg>
        <pc:picChg chg="add mod ord modCrop">
          <ac:chgData name="Robert French" userId="3a2cd69823348ced" providerId="LiveId" clId="{4E3D6BE8-781D-4295-ACA8-5F709ED2413A}" dt="2025-02-16T13:58:33.150" v="3004" actId="167"/>
          <ac:picMkLst>
            <pc:docMk/>
            <pc:sldMk cId="1559490040" sldId="1077"/>
            <ac:picMk id="6" creationId="{B112D3BC-87C4-AC11-B68A-EC0955990EEF}"/>
          </ac:picMkLst>
        </pc:picChg>
      </pc:sldChg>
      <pc:sldChg chg="addSp modSp add mod modNotesTx">
        <pc:chgData name="Robert French" userId="3a2cd69823348ced" providerId="LiveId" clId="{4E3D6BE8-781D-4295-ACA8-5F709ED2413A}" dt="2025-02-16T14:12:01.698" v="3048" actId="167"/>
        <pc:sldMkLst>
          <pc:docMk/>
          <pc:sldMk cId="3763959395" sldId="1078"/>
        </pc:sldMkLst>
        <pc:picChg chg="add mod">
          <ac:chgData name="Robert French" userId="3a2cd69823348ced" providerId="LiveId" clId="{4E3D6BE8-781D-4295-ACA8-5F709ED2413A}" dt="2025-02-15T16:40:14.544" v="532" actId="34818"/>
          <ac:picMkLst>
            <pc:docMk/>
            <pc:sldMk cId="3763959395" sldId="1078"/>
            <ac:picMk id="3" creationId="{FF323A56-65CC-F3CF-85BC-68C276E61E99}"/>
          </ac:picMkLst>
        </pc:picChg>
        <pc:picChg chg="add mod">
          <ac:chgData name="Robert French" userId="3a2cd69823348ced" providerId="LiveId" clId="{4E3D6BE8-781D-4295-ACA8-5F709ED2413A}" dt="2025-02-16T10:50:52.208" v="1972" actId="34818"/>
          <ac:picMkLst>
            <pc:docMk/>
            <pc:sldMk cId="3763959395" sldId="1078"/>
            <ac:picMk id="4" creationId="{20B63C11-32E5-A25E-EDB1-ECF9F9EDE75A}"/>
          </ac:picMkLst>
        </pc:picChg>
        <pc:picChg chg="add mod ord">
          <ac:chgData name="Robert French" userId="3a2cd69823348ced" providerId="LiveId" clId="{4E3D6BE8-781D-4295-ACA8-5F709ED2413A}" dt="2025-02-16T14:12:01.698" v="3048" actId="167"/>
          <ac:picMkLst>
            <pc:docMk/>
            <pc:sldMk cId="3763959395" sldId="1078"/>
            <ac:picMk id="6" creationId="{402EA8EF-3B70-0A2F-3EDD-FBEF2099446E}"/>
          </ac:picMkLst>
        </pc:picChg>
      </pc:sldChg>
      <pc:sldChg chg="addSp modSp add mod modNotesTx">
        <pc:chgData name="Robert French" userId="3a2cd69823348ced" providerId="LiveId" clId="{4E3D6BE8-781D-4295-ACA8-5F709ED2413A}" dt="2025-02-16T17:39:41.773" v="3203" actId="20577"/>
        <pc:sldMkLst>
          <pc:docMk/>
          <pc:sldMk cId="1202348078" sldId="1079"/>
        </pc:sldMkLst>
        <pc:picChg chg="add mod">
          <ac:chgData name="Robert French" userId="3a2cd69823348ced" providerId="LiveId" clId="{4E3D6BE8-781D-4295-ACA8-5F709ED2413A}" dt="2025-02-15T16:40:14.544" v="532" actId="34818"/>
          <ac:picMkLst>
            <pc:docMk/>
            <pc:sldMk cId="1202348078" sldId="1079"/>
            <ac:picMk id="3" creationId="{E164C2B2-26D1-9B26-9C67-9D9323BE1321}"/>
          </ac:picMkLst>
        </pc:picChg>
        <pc:picChg chg="add mod">
          <ac:chgData name="Robert French" userId="3a2cd69823348ced" providerId="LiveId" clId="{4E3D6BE8-781D-4295-ACA8-5F709ED2413A}" dt="2025-02-16T10:50:52.208" v="1972" actId="34818"/>
          <ac:picMkLst>
            <pc:docMk/>
            <pc:sldMk cId="1202348078" sldId="1079"/>
            <ac:picMk id="4" creationId="{65717E7A-7377-5DFD-1878-90F04162BD76}"/>
          </ac:picMkLst>
        </pc:picChg>
        <pc:picChg chg="add mod ord modCrop">
          <ac:chgData name="Robert French" userId="3a2cd69823348ced" providerId="LiveId" clId="{4E3D6BE8-781D-4295-ACA8-5F709ED2413A}" dt="2025-02-16T14:14:22.262" v="3056" actId="167"/>
          <ac:picMkLst>
            <pc:docMk/>
            <pc:sldMk cId="1202348078" sldId="1079"/>
            <ac:picMk id="6" creationId="{666C98E5-214D-134E-4ED2-C968125F1EA1}"/>
          </ac:picMkLst>
        </pc:picChg>
      </pc:sldChg>
      <pc:sldChg chg="addSp modSp add mod modNotesTx">
        <pc:chgData name="Robert French" userId="3a2cd69823348ced" providerId="LiveId" clId="{4E3D6BE8-781D-4295-ACA8-5F709ED2413A}" dt="2025-02-17T19:26:58.521" v="3455" actId="167"/>
        <pc:sldMkLst>
          <pc:docMk/>
          <pc:sldMk cId="2375167379" sldId="1080"/>
        </pc:sldMkLst>
        <pc:picChg chg="add mod">
          <ac:chgData name="Robert French" userId="3a2cd69823348ced" providerId="LiveId" clId="{4E3D6BE8-781D-4295-ACA8-5F709ED2413A}" dt="2025-02-15T16:40:14.544" v="532" actId="34818"/>
          <ac:picMkLst>
            <pc:docMk/>
            <pc:sldMk cId="2375167379" sldId="1080"/>
            <ac:picMk id="3" creationId="{B8B5C203-DDE0-2F63-C13A-BE5263AF9E09}"/>
          </ac:picMkLst>
        </pc:picChg>
        <pc:picChg chg="add mod">
          <ac:chgData name="Robert French" userId="3a2cd69823348ced" providerId="LiveId" clId="{4E3D6BE8-781D-4295-ACA8-5F709ED2413A}" dt="2025-02-16T10:50:52.208" v="1972" actId="34818"/>
          <ac:picMkLst>
            <pc:docMk/>
            <pc:sldMk cId="2375167379" sldId="1080"/>
            <ac:picMk id="4" creationId="{6421A1BB-5CF7-42F9-3656-ABFAE6450BDA}"/>
          </ac:picMkLst>
        </pc:picChg>
        <pc:picChg chg="add mod ord modCrop">
          <ac:chgData name="Robert French" userId="3a2cd69823348ced" providerId="LiveId" clId="{4E3D6BE8-781D-4295-ACA8-5F709ED2413A}" dt="2025-02-17T19:26:58.521" v="3455" actId="167"/>
          <ac:picMkLst>
            <pc:docMk/>
            <pc:sldMk cId="2375167379" sldId="1080"/>
            <ac:picMk id="6" creationId="{31168741-BE49-31E0-2E2B-83B94CCFCAF2}"/>
          </ac:picMkLst>
        </pc:picChg>
      </pc:sldChg>
      <pc:sldChg chg="addSp delSp modSp new mod">
        <pc:chgData name="Robert French" userId="3a2cd69823348ced" providerId="LiveId" clId="{4E3D6BE8-781D-4295-ACA8-5F709ED2413A}" dt="2025-02-16T10:50:52.208" v="1972" actId="34818"/>
        <pc:sldMkLst>
          <pc:docMk/>
          <pc:sldMk cId="190116256" sldId="1081"/>
        </pc:sldMkLst>
        <pc:picChg chg="add mod">
          <ac:chgData name="Robert French" userId="3a2cd69823348ced" providerId="LiveId" clId="{4E3D6BE8-781D-4295-ACA8-5F709ED2413A}" dt="2025-02-16T10:50:52.208" v="1972" actId="34818"/>
          <ac:picMkLst>
            <pc:docMk/>
            <pc:sldMk cId="190116256" sldId="1081"/>
            <ac:picMk id="2" creationId="{E09A7B6B-29BF-1B64-745A-F731E6CC673A}"/>
          </ac:picMkLst>
        </pc:picChg>
        <pc:picChg chg="add">
          <ac:chgData name="Robert French" userId="3a2cd69823348ced" providerId="LiveId" clId="{4E3D6BE8-781D-4295-ACA8-5F709ED2413A}" dt="2025-02-15T16:32:51.201" v="413" actId="22"/>
          <ac:picMkLst>
            <pc:docMk/>
            <pc:sldMk cId="190116256" sldId="1081"/>
            <ac:picMk id="5" creationId="{1642DA28-AC38-A8AD-3726-FAF1E03B34B9}"/>
          </ac:picMkLst>
        </pc:picChg>
        <pc:picChg chg="add mod">
          <ac:chgData name="Robert French" userId="3a2cd69823348ced" providerId="LiveId" clId="{4E3D6BE8-781D-4295-ACA8-5F709ED2413A}" dt="2025-02-15T16:40:14.544" v="532" actId="34818"/>
          <ac:picMkLst>
            <pc:docMk/>
            <pc:sldMk cId="190116256" sldId="1081"/>
            <ac:picMk id="6" creationId="{E2F9F8B2-81E7-26D3-4D2D-5ECFCF27B97A}"/>
          </ac:picMkLst>
        </pc:picChg>
      </pc:sldChg>
      <pc:sldChg chg="addSp delSp modSp add mod">
        <pc:chgData name="Robert French" userId="3a2cd69823348ced" providerId="LiveId" clId="{4E3D6BE8-781D-4295-ACA8-5F709ED2413A}" dt="2025-02-16T10:50:52.208" v="1972" actId="34818"/>
        <pc:sldMkLst>
          <pc:docMk/>
          <pc:sldMk cId="3962409571" sldId="1082"/>
        </pc:sldMkLst>
        <pc:spChg chg="add mod">
          <ac:chgData name="Robert French" userId="3a2cd69823348ced" providerId="LiveId" clId="{4E3D6BE8-781D-4295-ACA8-5F709ED2413A}" dt="2025-02-15T17:05:11.526" v="1090" actId="14100"/>
          <ac:spMkLst>
            <pc:docMk/>
            <pc:sldMk cId="3962409571" sldId="1082"/>
            <ac:spMk id="4" creationId="{29D7EEC4-B2A7-7B4F-E225-C613C93A15F7}"/>
          </ac:spMkLst>
        </pc:spChg>
        <pc:picChg chg="add mod">
          <ac:chgData name="Robert French" userId="3a2cd69823348ced" providerId="LiveId" clId="{4E3D6BE8-781D-4295-ACA8-5F709ED2413A}" dt="2025-02-16T10:50:52.208" v="1972" actId="34818"/>
          <ac:picMkLst>
            <pc:docMk/>
            <pc:sldMk cId="3962409571" sldId="1082"/>
            <ac:picMk id="6" creationId="{9AC409E8-D2F5-D715-3898-6A583736A8E2}"/>
          </ac:picMkLst>
        </pc:picChg>
      </pc:sldChg>
      <pc:sldChg chg="add del">
        <pc:chgData name="Robert French" userId="3a2cd69823348ced" providerId="LiveId" clId="{4E3D6BE8-781D-4295-ACA8-5F709ED2413A}" dt="2025-02-15T17:03:50.539" v="1058" actId="47"/>
        <pc:sldMkLst>
          <pc:docMk/>
          <pc:sldMk cId="1096117457" sldId="1083"/>
        </pc:sldMkLst>
      </pc:sldChg>
      <pc:sldChg chg="add del">
        <pc:chgData name="Robert French" userId="3a2cd69823348ced" providerId="LiveId" clId="{4E3D6BE8-781D-4295-ACA8-5F709ED2413A}" dt="2025-02-15T17:03:52.176" v="1059" actId="47"/>
        <pc:sldMkLst>
          <pc:docMk/>
          <pc:sldMk cId="3849353977" sldId="1084"/>
        </pc:sldMkLst>
      </pc:sldChg>
      <pc:sldChg chg="addSp modSp add mod ord">
        <pc:chgData name="Robert French" userId="3a2cd69823348ced" providerId="LiveId" clId="{4E3D6BE8-781D-4295-ACA8-5F709ED2413A}" dt="2025-02-16T10:50:52.208" v="1972" actId="34818"/>
        <pc:sldMkLst>
          <pc:docMk/>
          <pc:sldMk cId="3215020619" sldId="1085"/>
        </pc:sldMkLst>
        <pc:spChg chg="mod">
          <ac:chgData name="Robert French" userId="3a2cd69823348ced" providerId="LiveId" clId="{4E3D6BE8-781D-4295-ACA8-5F709ED2413A}" dt="2025-02-15T17:06:12.968" v="1097" actId="207"/>
          <ac:spMkLst>
            <pc:docMk/>
            <pc:sldMk cId="3215020619" sldId="1085"/>
            <ac:spMk id="4" creationId="{71AB254A-EDB1-6C33-008D-E36EAD846033}"/>
          </ac:spMkLst>
        </pc:spChg>
        <pc:spChg chg="mod">
          <ac:chgData name="Robert French" userId="3a2cd69823348ced" providerId="LiveId" clId="{4E3D6BE8-781D-4295-ACA8-5F709ED2413A}" dt="2025-02-15T17:06:12.968" v="1097" actId="207"/>
          <ac:spMkLst>
            <pc:docMk/>
            <pc:sldMk cId="3215020619" sldId="1085"/>
            <ac:spMk id="6" creationId="{DAB6841B-58AC-6D2E-E282-A6E57C0DEE16}"/>
          </ac:spMkLst>
        </pc:spChg>
        <pc:spChg chg="add mod">
          <ac:chgData name="Robert French" userId="3a2cd69823348ced" providerId="LiveId" clId="{4E3D6BE8-781D-4295-ACA8-5F709ED2413A}" dt="2025-02-15T17:05:58.638" v="1095" actId="2711"/>
          <ac:spMkLst>
            <pc:docMk/>
            <pc:sldMk cId="3215020619" sldId="1085"/>
            <ac:spMk id="7" creationId="{3B9061A5-1A61-A1C1-F4C8-0984D17EAAB9}"/>
          </ac:spMkLst>
        </pc:spChg>
        <pc:picChg chg="add mod">
          <ac:chgData name="Robert French" userId="3a2cd69823348ced" providerId="LiveId" clId="{4E3D6BE8-781D-4295-ACA8-5F709ED2413A}" dt="2025-02-16T10:50:52.208" v="1972" actId="34818"/>
          <ac:picMkLst>
            <pc:docMk/>
            <pc:sldMk cId="3215020619" sldId="1085"/>
            <ac:picMk id="8" creationId="{0AB87FBE-4F57-A48C-839B-98894E47DE51}"/>
          </ac:picMkLst>
        </pc:picChg>
      </pc:sldChg>
      <pc:sldChg chg="addSp modSp add mod">
        <pc:chgData name="Robert French" userId="3a2cd69823348ced" providerId="LiveId" clId="{4E3D6BE8-781D-4295-ACA8-5F709ED2413A}" dt="2025-02-16T10:50:52.208" v="1972" actId="34818"/>
        <pc:sldMkLst>
          <pc:docMk/>
          <pc:sldMk cId="809512417" sldId="1086"/>
        </pc:sldMkLst>
        <pc:spChg chg="mod">
          <ac:chgData name="Robert French" userId="3a2cd69823348ced" providerId="LiveId" clId="{4E3D6BE8-781D-4295-ACA8-5F709ED2413A}" dt="2025-02-15T17:05:37.823" v="1093" actId="2711"/>
          <ac:spMkLst>
            <pc:docMk/>
            <pc:sldMk cId="809512417" sldId="1086"/>
            <ac:spMk id="4" creationId="{6B1E1101-F9BC-B7CB-7735-4FC077D2E20E}"/>
          </ac:spMkLst>
        </pc:spChg>
        <pc:spChg chg="mod">
          <ac:chgData name="Robert French" userId="3a2cd69823348ced" providerId="LiveId" clId="{4E3D6BE8-781D-4295-ACA8-5F709ED2413A}" dt="2025-02-15T17:05:28.351" v="1092" actId="2711"/>
          <ac:spMkLst>
            <pc:docMk/>
            <pc:sldMk cId="809512417" sldId="1086"/>
            <ac:spMk id="6" creationId="{6D31EDC1-05F8-07DC-A7D5-D2AB02CB80B0}"/>
          </ac:spMkLst>
        </pc:spChg>
        <pc:picChg chg="add mod">
          <ac:chgData name="Robert French" userId="3a2cd69823348ced" providerId="LiveId" clId="{4E3D6BE8-781D-4295-ACA8-5F709ED2413A}" dt="2025-02-16T10:50:52.208" v="1972" actId="34818"/>
          <ac:picMkLst>
            <pc:docMk/>
            <pc:sldMk cId="809512417" sldId="1086"/>
            <ac:picMk id="7" creationId="{DF88A7D5-3972-02E1-606E-8BA94296CF6D}"/>
          </ac:picMkLst>
        </pc:picChg>
      </pc:sldChg>
      <pc:sldChg chg="addSp modSp add del mod">
        <pc:chgData name="Robert French" userId="3a2cd69823348ced" providerId="LiveId" clId="{4E3D6BE8-781D-4295-ACA8-5F709ED2413A}" dt="2025-02-16T10:50:52.208" v="1972" actId="34818"/>
        <pc:sldMkLst>
          <pc:docMk/>
          <pc:sldMk cId="3193134172" sldId="1087"/>
        </pc:sldMkLst>
        <pc:spChg chg="mod">
          <ac:chgData name="Robert French" userId="3a2cd69823348ced" providerId="LiveId" clId="{4E3D6BE8-781D-4295-ACA8-5F709ED2413A}" dt="2025-02-15T17:06:58.299" v="1125" actId="14100"/>
          <ac:spMkLst>
            <pc:docMk/>
            <pc:sldMk cId="3193134172" sldId="1087"/>
            <ac:spMk id="4" creationId="{7A22C7F0-0B63-7C8A-26FA-AAEC59E5C184}"/>
          </ac:spMkLst>
        </pc:spChg>
        <pc:spChg chg="mod">
          <ac:chgData name="Robert French" userId="3a2cd69823348ced" providerId="LiveId" clId="{4E3D6BE8-781D-4295-ACA8-5F709ED2413A}" dt="2025-02-15T17:06:49.897" v="1123" actId="113"/>
          <ac:spMkLst>
            <pc:docMk/>
            <pc:sldMk cId="3193134172" sldId="1087"/>
            <ac:spMk id="6" creationId="{E9F6B601-7194-43E0-E737-9AB5167533C4}"/>
          </ac:spMkLst>
        </pc:spChg>
        <pc:picChg chg="add mod">
          <ac:chgData name="Robert French" userId="3a2cd69823348ced" providerId="LiveId" clId="{4E3D6BE8-781D-4295-ACA8-5F709ED2413A}" dt="2025-02-16T10:50:52.208" v="1972" actId="34818"/>
          <ac:picMkLst>
            <pc:docMk/>
            <pc:sldMk cId="3193134172" sldId="1087"/>
            <ac:picMk id="8" creationId="{DBD6BCB6-EDD4-D5CC-62D8-124E3710AA0F}"/>
          </ac:picMkLst>
        </pc:picChg>
      </pc:sldChg>
      <pc:sldChg chg="addSp modSp add mod ord">
        <pc:chgData name="Robert French" userId="3a2cd69823348ced" providerId="LiveId" clId="{4E3D6BE8-781D-4295-ACA8-5F709ED2413A}" dt="2025-02-16T10:50:52.208" v="1972" actId="34818"/>
        <pc:sldMkLst>
          <pc:docMk/>
          <pc:sldMk cId="3115731964" sldId="1088"/>
        </pc:sldMkLst>
        <pc:spChg chg="mod">
          <ac:chgData name="Robert French" userId="3a2cd69823348ced" providerId="LiveId" clId="{4E3D6BE8-781D-4295-ACA8-5F709ED2413A}" dt="2025-02-15T17:55:36.540" v="1510" actId="207"/>
          <ac:spMkLst>
            <pc:docMk/>
            <pc:sldMk cId="3115731964" sldId="1088"/>
            <ac:spMk id="5" creationId="{8E468FD5-5B49-A22C-DE34-B596FEE47270}"/>
          </ac:spMkLst>
        </pc:spChg>
        <pc:spChg chg="mod">
          <ac:chgData name="Robert French" userId="3a2cd69823348ced" providerId="LiveId" clId="{4E3D6BE8-781D-4295-ACA8-5F709ED2413A}" dt="2025-02-15T17:56:56.645" v="1515" actId="113"/>
          <ac:spMkLst>
            <pc:docMk/>
            <pc:sldMk cId="3115731964" sldId="1088"/>
            <ac:spMk id="8" creationId="{22B12321-3C06-CECD-F065-CEF200430C5D}"/>
          </ac:spMkLst>
        </pc:spChg>
        <pc:picChg chg="add mod">
          <ac:chgData name="Robert French" userId="3a2cd69823348ced" providerId="LiveId" clId="{4E3D6BE8-781D-4295-ACA8-5F709ED2413A}" dt="2025-02-16T10:50:52.208" v="1972" actId="34818"/>
          <ac:picMkLst>
            <pc:docMk/>
            <pc:sldMk cId="3115731964" sldId="1088"/>
            <ac:picMk id="4" creationId="{B376C2FD-5100-C42D-1004-3579B74BD6E7}"/>
          </ac:picMkLst>
        </pc:picChg>
      </pc:sldChg>
      <pc:sldChg chg="addSp modSp add mod ord">
        <pc:chgData name="Robert French" userId="3a2cd69823348ced" providerId="LiveId" clId="{4E3D6BE8-781D-4295-ACA8-5F709ED2413A}" dt="2025-02-16T10:50:52.208" v="1972" actId="34818"/>
        <pc:sldMkLst>
          <pc:docMk/>
          <pc:sldMk cId="3695268777" sldId="1089"/>
        </pc:sldMkLst>
        <pc:spChg chg="mod">
          <ac:chgData name="Robert French" userId="3a2cd69823348ced" providerId="LiveId" clId="{4E3D6BE8-781D-4295-ACA8-5F709ED2413A}" dt="2025-02-15T17:57:30.324" v="1522" actId="207"/>
          <ac:spMkLst>
            <pc:docMk/>
            <pc:sldMk cId="3695268777" sldId="1089"/>
            <ac:spMk id="5" creationId="{D26C7AE1-ABFE-B218-E785-85AA0E53AED0}"/>
          </ac:spMkLst>
        </pc:spChg>
        <pc:spChg chg="mod">
          <ac:chgData name="Robert French" userId="3a2cd69823348ced" providerId="LiveId" clId="{4E3D6BE8-781D-4295-ACA8-5F709ED2413A}" dt="2025-02-15T17:58:21.161" v="1528" actId="2711"/>
          <ac:spMkLst>
            <pc:docMk/>
            <pc:sldMk cId="3695268777" sldId="1089"/>
            <ac:spMk id="8" creationId="{EBC00249-99DD-EDCF-DA13-6427328F94AA}"/>
          </ac:spMkLst>
        </pc:spChg>
        <pc:spChg chg="mod">
          <ac:chgData name="Robert French" userId="3a2cd69823348ced" providerId="LiveId" clId="{4E3D6BE8-781D-4295-ACA8-5F709ED2413A}" dt="2025-02-15T17:57:56.486" v="1525" actId="1076"/>
          <ac:spMkLst>
            <pc:docMk/>
            <pc:sldMk cId="3695268777" sldId="1089"/>
            <ac:spMk id="9" creationId="{8D527926-42E6-980A-91EC-D8F3B9901F6E}"/>
          </ac:spMkLst>
        </pc:spChg>
        <pc:picChg chg="add mod">
          <ac:chgData name="Robert French" userId="3a2cd69823348ced" providerId="LiveId" clId="{4E3D6BE8-781D-4295-ACA8-5F709ED2413A}" dt="2025-02-16T10:50:52.208" v="1972" actId="34818"/>
          <ac:picMkLst>
            <pc:docMk/>
            <pc:sldMk cId="3695268777" sldId="1089"/>
            <ac:picMk id="4" creationId="{13103707-08C6-259A-9606-36112E68FF9B}"/>
          </ac:picMkLst>
        </pc:picChg>
      </pc:sldChg>
      <pc:sldChg chg="addSp delSp modSp new mod modNotesTx">
        <pc:chgData name="Robert French" userId="3a2cd69823348ced" providerId="LiveId" clId="{4E3D6BE8-781D-4295-ACA8-5F709ED2413A}" dt="2025-02-16T10:50:52.208" v="1972" actId="34818"/>
        <pc:sldMkLst>
          <pc:docMk/>
          <pc:sldMk cId="3689878630" sldId="1090"/>
        </pc:sldMkLst>
        <pc:picChg chg="add mod">
          <ac:chgData name="Robert French" userId="3a2cd69823348ced" providerId="LiveId" clId="{4E3D6BE8-781D-4295-ACA8-5F709ED2413A}" dt="2025-02-16T10:50:52.208" v="1972" actId="34818"/>
          <ac:picMkLst>
            <pc:docMk/>
            <pc:sldMk cId="3689878630" sldId="1090"/>
            <ac:picMk id="2" creationId="{0373B945-CC89-D5A3-0050-35C87BED9D93}"/>
          </ac:picMkLst>
        </pc:picChg>
        <pc:picChg chg="add mod">
          <ac:chgData name="Robert French" userId="3a2cd69823348ced" providerId="LiveId" clId="{4E3D6BE8-781D-4295-ACA8-5F709ED2413A}" dt="2025-02-15T18:03:01.606" v="1537" actId="14100"/>
          <ac:picMkLst>
            <pc:docMk/>
            <pc:sldMk cId="3689878630" sldId="1090"/>
            <ac:picMk id="5" creationId="{EC185345-B2F7-6CFB-EDBF-A23B55949A9F}"/>
          </ac:picMkLst>
        </pc:picChg>
      </pc:sldChg>
      <pc:sldChg chg="add del ord">
        <pc:chgData name="Robert French" userId="3a2cd69823348ced" providerId="LiveId" clId="{4E3D6BE8-781D-4295-ACA8-5F709ED2413A}" dt="2025-02-15T18:04:00.840" v="1602" actId="47"/>
        <pc:sldMkLst>
          <pc:docMk/>
          <pc:sldMk cId="308302375" sldId="1091"/>
        </pc:sldMkLst>
      </pc:sldChg>
      <pc:sldChg chg="addSp modSp add mod ord">
        <pc:chgData name="Robert French" userId="3a2cd69823348ced" providerId="LiveId" clId="{4E3D6BE8-781D-4295-ACA8-5F709ED2413A}" dt="2025-02-16T10:50:52.208" v="1972" actId="34818"/>
        <pc:sldMkLst>
          <pc:docMk/>
          <pc:sldMk cId="3836400230" sldId="1092"/>
        </pc:sldMkLst>
        <pc:picChg chg="add mod">
          <ac:chgData name="Robert French" userId="3a2cd69823348ced" providerId="LiveId" clId="{4E3D6BE8-781D-4295-ACA8-5F709ED2413A}" dt="2025-02-16T10:50:52.208" v="1972" actId="34818"/>
          <ac:picMkLst>
            <pc:docMk/>
            <pc:sldMk cId="3836400230" sldId="1092"/>
            <ac:picMk id="4" creationId="{45907F85-076C-FD24-1ACB-6F4BE27DF625}"/>
          </ac:picMkLst>
        </pc:picChg>
      </pc:sldChg>
      <pc:sldChg chg="addSp delSp modSp new mod modNotesTx">
        <pc:chgData name="Robert French" userId="3a2cd69823348ced" providerId="LiveId" clId="{4E3D6BE8-781D-4295-ACA8-5F709ED2413A}" dt="2025-02-16T10:50:52.208" v="1972" actId="34818"/>
        <pc:sldMkLst>
          <pc:docMk/>
          <pc:sldMk cId="1652193712" sldId="1093"/>
        </pc:sldMkLst>
        <pc:picChg chg="add mod">
          <ac:chgData name="Robert French" userId="3a2cd69823348ced" providerId="LiveId" clId="{4E3D6BE8-781D-4295-ACA8-5F709ED2413A}" dt="2025-02-16T10:50:52.208" v="1972" actId="34818"/>
          <ac:picMkLst>
            <pc:docMk/>
            <pc:sldMk cId="1652193712" sldId="1093"/>
            <ac:picMk id="2" creationId="{A4AE1A96-9F1D-EAB4-5C48-CC7FCAF848AC}"/>
          </ac:picMkLst>
        </pc:picChg>
        <pc:picChg chg="add mod modCrop">
          <ac:chgData name="Robert French" userId="3a2cd69823348ced" providerId="LiveId" clId="{4E3D6BE8-781D-4295-ACA8-5F709ED2413A}" dt="2025-02-15T18:07:11.012" v="1615" actId="732"/>
          <ac:picMkLst>
            <pc:docMk/>
            <pc:sldMk cId="1652193712" sldId="1093"/>
            <ac:picMk id="5" creationId="{BD618A56-F72B-509B-CEED-0B4EDAFE6BA2}"/>
          </ac:picMkLst>
        </pc:picChg>
      </pc:sldChg>
      <pc:sldChg chg="addSp modSp add mod modNotesTx">
        <pc:chgData name="Robert French" userId="3a2cd69823348ced" providerId="LiveId" clId="{4E3D6BE8-781D-4295-ACA8-5F709ED2413A}" dt="2025-02-16T10:50:52.208" v="1972" actId="34818"/>
        <pc:sldMkLst>
          <pc:docMk/>
          <pc:sldMk cId="184638621" sldId="1094"/>
        </pc:sldMkLst>
        <pc:picChg chg="add mod">
          <ac:chgData name="Robert French" userId="3a2cd69823348ced" providerId="LiveId" clId="{4E3D6BE8-781D-4295-ACA8-5F709ED2413A}" dt="2025-02-16T10:45:36.085" v="1845" actId="14100"/>
          <ac:picMkLst>
            <pc:docMk/>
            <pc:sldMk cId="184638621" sldId="1094"/>
            <ac:picMk id="3" creationId="{A170A2C4-69EA-AEA5-CBDB-1730E5A8B88F}"/>
          </ac:picMkLst>
        </pc:picChg>
        <pc:picChg chg="add mod">
          <ac:chgData name="Robert French" userId="3a2cd69823348ced" providerId="LiveId" clId="{4E3D6BE8-781D-4295-ACA8-5F709ED2413A}" dt="2025-02-16T10:50:52.208" v="1972" actId="34818"/>
          <ac:picMkLst>
            <pc:docMk/>
            <pc:sldMk cId="184638621" sldId="1094"/>
            <ac:picMk id="4" creationId="{9DE369CC-A75B-AB5D-F4C5-1A17FE278DB4}"/>
          </ac:picMkLst>
        </pc:picChg>
      </pc:sldChg>
      <pc:sldChg chg="addSp modSp add mod ord">
        <pc:chgData name="Robert French" userId="3a2cd69823348ced" providerId="LiveId" clId="{4E3D6BE8-781D-4295-ACA8-5F709ED2413A}" dt="2025-02-16T10:50:52.208" v="1972" actId="34818"/>
        <pc:sldMkLst>
          <pc:docMk/>
          <pc:sldMk cId="3060832431" sldId="1095"/>
        </pc:sldMkLst>
        <pc:picChg chg="add mod">
          <ac:chgData name="Robert French" userId="3a2cd69823348ced" providerId="LiveId" clId="{4E3D6BE8-781D-4295-ACA8-5F709ED2413A}" dt="2025-02-16T10:50:52.208" v="1972" actId="34818"/>
          <ac:picMkLst>
            <pc:docMk/>
            <pc:sldMk cId="3060832431" sldId="1095"/>
            <ac:picMk id="3" creationId="{1E41A02B-EBA7-A062-9610-49268F1439F2}"/>
          </ac:picMkLst>
        </pc:picChg>
      </pc:sldChg>
      <pc:sldChg chg="addSp modSp add mod ord">
        <pc:chgData name="Robert French" userId="3a2cd69823348ced" providerId="LiveId" clId="{4E3D6BE8-781D-4295-ACA8-5F709ED2413A}" dt="2025-02-16T10:50:52.208" v="1972" actId="34818"/>
        <pc:sldMkLst>
          <pc:docMk/>
          <pc:sldMk cId="1747725143" sldId="1096"/>
        </pc:sldMkLst>
        <pc:picChg chg="add mod">
          <ac:chgData name="Robert French" userId="3a2cd69823348ced" providerId="LiveId" clId="{4E3D6BE8-781D-4295-ACA8-5F709ED2413A}" dt="2025-02-16T10:50:52.208" v="1972" actId="34818"/>
          <ac:picMkLst>
            <pc:docMk/>
            <pc:sldMk cId="1747725143" sldId="1096"/>
            <ac:picMk id="2" creationId="{82F04C8A-54F1-3684-17A3-172C64A07432}"/>
          </ac:picMkLst>
        </pc:picChg>
      </pc:sldChg>
      <pc:sldChg chg="add del ord replId">
        <pc:chgData name="Robert French" userId="3a2cd69823348ced" providerId="LiveId" clId="{4E3D6BE8-781D-4295-ACA8-5F709ED2413A}" dt="2025-02-15T18:09:33.577" v="1622" actId="47"/>
        <pc:sldMkLst>
          <pc:docMk/>
          <pc:sldMk cId="1491548612" sldId="1097"/>
        </pc:sldMkLst>
      </pc:sldChg>
      <pc:sldChg chg="addSp delSp modSp new mod ord">
        <pc:chgData name="Robert French" userId="3a2cd69823348ced" providerId="LiveId" clId="{4E3D6BE8-781D-4295-ACA8-5F709ED2413A}" dt="2025-02-16T10:50:52.208" v="1972" actId="34818"/>
        <pc:sldMkLst>
          <pc:docMk/>
          <pc:sldMk cId="3868281830" sldId="1097"/>
        </pc:sldMkLst>
        <pc:picChg chg="add mod">
          <ac:chgData name="Robert French" userId="3a2cd69823348ced" providerId="LiveId" clId="{4E3D6BE8-781D-4295-ACA8-5F709ED2413A}" dt="2025-02-16T10:50:52.208" v="1972" actId="34818"/>
          <ac:picMkLst>
            <pc:docMk/>
            <pc:sldMk cId="3868281830" sldId="1097"/>
            <ac:picMk id="2" creationId="{B286E51D-66B6-8F17-501F-F5BE051F6429}"/>
          </ac:picMkLst>
        </pc:picChg>
      </pc:sldChg>
      <pc:sldChg chg="addSp modSp add mod">
        <pc:chgData name="Robert French" userId="3a2cd69823348ced" providerId="LiveId" clId="{4E3D6BE8-781D-4295-ACA8-5F709ED2413A}" dt="2025-02-16T10:50:52.208" v="1972" actId="34818"/>
        <pc:sldMkLst>
          <pc:docMk/>
          <pc:sldMk cId="1260547559" sldId="1098"/>
        </pc:sldMkLst>
        <pc:spChg chg="add mod">
          <ac:chgData name="Robert French" userId="3a2cd69823348ced" providerId="LiveId" clId="{4E3D6BE8-781D-4295-ACA8-5F709ED2413A}" dt="2025-02-15T18:10:56.515" v="1685" actId="1076"/>
          <ac:spMkLst>
            <pc:docMk/>
            <pc:sldMk cId="1260547559" sldId="1098"/>
            <ac:spMk id="2" creationId="{8A7A55D3-5CF5-0610-D272-B730CB17D423}"/>
          </ac:spMkLst>
        </pc:spChg>
        <pc:picChg chg="add mod">
          <ac:chgData name="Robert French" userId="3a2cd69823348ced" providerId="LiveId" clId="{4E3D6BE8-781D-4295-ACA8-5F709ED2413A}" dt="2025-02-16T10:50:52.208" v="1972" actId="34818"/>
          <ac:picMkLst>
            <pc:docMk/>
            <pc:sldMk cId="1260547559" sldId="1098"/>
            <ac:picMk id="3" creationId="{BD110556-372A-6011-E3DD-142DB419987C}"/>
          </ac:picMkLst>
        </pc:picChg>
      </pc:sldChg>
      <pc:sldChg chg="new del">
        <pc:chgData name="Robert French" userId="3a2cd69823348ced" providerId="LiveId" clId="{4E3D6BE8-781D-4295-ACA8-5F709ED2413A}" dt="2025-02-16T10:46:49.900" v="1956" actId="47"/>
        <pc:sldMkLst>
          <pc:docMk/>
          <pc:sldMk cId="1678132757" sldId="1099"/>
        </pc:sldMkLst>
      </pc:sldChg>
      <pc:sldChg chg="addSp modSp add mod ord">
        <pc:chgData name="Robert French" userId="3a2cd69823348ced" providerId="LiveId" clId="{4E3D6BE8-781D-4295-ACA8-5F709ED2413A}" dt="2025-02-16T10:50:52.208" v="1972" actId="34818"/>
        <pc:sldMkLst>
          <pc:docMk/>
          <pc:sldMk cId="1411773651" sldId="1100"/>
        </pc:sldMkLst>
        <pc:picChg chg="add mod">
          <ac:chgData name="Robert French" userId="3a2cd69823348ced" providerId="LiveId" clId="{4E3D6BE8-781D-4295-ACA8-5F709ED2413A}" dt="2025-02-16T10:50:52.208" v="1972" actId="34818"/>
          <ac:picMkLst>
            <pc:docMk/>
            <pc:sldMk cId="1411773651" sldId="1100"/>
            <ac:picMk id="8" creationId="{566A79A8-9787-5B6E-89D0-5558678DCABC}"/>
          </ac:picMkLst>
        </pc:picChg>
      </pc:sldChg>
      <pc:sldChg chg="addSp modSp new mod modNotesTx">
        <pc:chgData name="Robert French" userId="3a2cd69823348ced" providerId="LiveId" clId="{4E3D6BE8-781D-4295-ACA8-5F709ED2413A}" dt="2025-02-16T10:50:52.208" v="1972" actId="34818"/>
        <pc:sldMkLst>
          <pc:docMk/>
          <pc:sldMk cId="2989238510" sldId="1101"/>
        </pc:sldMkLst>
        <pc:picChg chg="add mod modCrop">
          <ac:chgData name="Robert French" userId="3a2cd69823348ced" providerId="LiveId" clId="{4E3D6BE8-781D-4295-ACA8-5F709ED2413A}" dt="2025-02-16T10:43:31.387" v="1837" actId="732"/>
          <ac:picMkLst>
            <pc:docMk/>
            <pc:sldMk cId="2989238510" sldId="1101"/>
            <ac:picMk id="3" creationId="{34B9FAB2-FAF9-DDF1-7C4E-F3F5EAE01C9A}"/>
          </ac:picMkLst>
        </pc:picChg>
        <pc:picChg chg="add mod">
          <ac:chgData name="Robert French" userId="3a2cd69823348ced" providerId="LiveId" clId="{4E3D6BE8-781D-4295-ACA8-5F709ED2413A}" dt="2025-02-16T10:50:52.208" v="1972" actId="34818"/>
          <ac:picMkLst>
            <pc:docMk/>
            <pc:sldMk cId="2989238510" sldId="1101"/>
            <ac:picMk id="4" creationId="{362709C0-4BC5-BF70-4F6A-8F5E1CC4143C}"/>
          </ac:picMkLst>
        </pc:picChg>
      </pc:sldChg>
      <pc:sldChg chg="addSp modSp add mod ord">
        <pc:chgData name="Robert French" userId="3a2cd69823348ced" providerId="LiveId" clId="{4E3D6BE8-781D-4295-ACA8-5F709ED2413A}" dt="2025-02-16T10:50:52.208" v="1972" actId="34818"/>
        <pc:sldMkLst>
          <pc:docMk/>
          <pc:sldMk cId="1150892025" sldId="1102"/>
        </pc:sldMkLst>
        <pc:picChg chg="add mod">
          <ac:chgData name="Robert French" userId="3a2cd69823348ced" providerId="LiveId" clId="{4E3D6BE8-781D-4295-ACA8-5F709ED2413A}" dt="2025-02-16T10:50:52.208" v="1972" actId="34818"/>
          <ac:picMkLst>
            <pc:docMk/>
            <pc:sldMk cId="1150892025" sldId="1102"/>
            <ac:picMk id="2" creationId="{9433912B-DC6E-B9D9-A26C-6FB64CB9A576}"/>
          </ac:picMkLst>
        </pc:picChg>
      </pc:sldChg>
      <pc:sldChg chg="addSp modSp add mod ord replId">
        <pc:chgData name="Robert French" userId="3a2cd69823348ced" providerId="LiveId" clId="{4E3D6BE8-781D-4295-ACA8-5F709ED2413A}" dt="2025-02-16T10:50:52.208" v="1972" actId="34818"/>
        <pc:sldMkLst>
          <pc:docMk/>
          <pc:sldMk cId="2850231295" sldId="1103"/>
        </pc:sldMkLst>
        <pc:picChg chg="add mod">
          <ac:chgData name="Robert French" userId="3a2cd69823348ced" providerId="LiveId" clId="{4E3D6BE8-781D-4295-ACA8-5F709ED2413A}" dt="2025-02-16T10:50:52.208" v="1972" actId="34818"/>
          <ac:picMkLst>
            <pc:docMk/>
            <pc:sldMk cId="2850231295" sldId="1103"/>
            <ac:picMk id="2" creationId="{2697FDBE-A801-F25F-085D-8965B177E557}"/>
          </ac:picMkLst>
        </pc:picChg>
      </pc:sldChg>
      <pc:sldChg chg="addSp delSp modSp new mod modNotesTx">
        <pc:chgData name="Robert French" userId="3a2cd69823348ced" providerId="LiveId" clId="{4E3D6BE8-781D-4295-ACA8-5F709ED2413A}" dt="2025-02-16T10:50:52.208" v="1972" actId="34818"/>
        <pc:sldMkLst>
          <pc:docMk/>
          <pc:sldMk cId="1802329899" sldId="1104"/>
        </pc:sldMkLst>
        <pc:spChg chg="del">
          <ac:chgData name="Robert French" userId="3a2cd69823348ced" providerId="LiveId" clId="{4E3D6BE8-781D-4295-ACA8-5F709ED2413A}" dt="2025-02-16T10:48:07.149" v="1960" actId="478"/>
          <ac:spMkLst>
            <pc:docMk/>
            <pc:sldMk cId="1802329899" sldId="1104"/>
            <ac:spMk id="2" creationId="{27AF69D0-44FC-198B-1488-92F95101895A}"/>
          </ac:spMkLst>
        </pc:spChg>
        <pc:spChg chg="del">
          <ac:chgData name="Robert French" userId="3a2cd69823348ced" providerId="LiveId" clId="{4E3D6BE8-781D-4295-ACA8-5F709ED2413A}" dt="2025-02-16T10:48:04.982" v="1959" actId="478"/>
          <ac:spMkLst>
            <pc:docMk/>
            <pc:sldMk cId="1802329899" sldId="1104"/>
            <ac:spMk id="3" creationId="{2A7ECA6F-CEBD-783E-DB6C-E4C04F25B9AC}"/>
          </ac:spMkLst>
        </pc:spChg>
        <pc:picChg chg="add mod modCrop">
          <ac:chgData name="Robert French" userId="3a2cd69823348ced" providerId="LiveId" clId="{4E3D6BE8-781D-4295-ACA8-5F709ED2413A}" dt="2025-02-16T10:48:36.908" v="1968" actId="732"/>
          <ac:picMkLst>
            <pc:docMk/>
            <pc:sldMk cId="1802329899" sldId="1104"/>
            <ac:picMk id="5" creationId="{E7E82E04-283A-143E-C5CA-9D59CA95CF91}"/>
          </ac:picMkLst>
        </pc:picChg>
        <pc:picChg chg="add mod">
          <ac:chgData name="Robert French" userId="3a2cd69823348ced" providerId="LiveId" clId="{4E3D6BE8-781D-4295-ACA8-5F709ED2413A}" dt="2025-02-16T10:50:52.208" v="1972" actId="34818"/>
          <ac:picMkLst>
            <pc:docMk/>
            <pc:sldMk cId="1802329899" sldId="1104"/>
            <ac:picMk id="6" creationId="{9E302666-C24C-4929-E7F9-AA056C5AC99E}"/>
          </ac:picMkLst>
        </pc:picChg>
      </pc:sldChg>
      <pc:sldChg chg="addSp delSp modSp new mod modNotesTx">
        <pc:chgData name="Robert French" userId="3a2cd69823348ced" providerId="LiveId" clId="{4E3D6BE8-781D-4295-ACA8-5F709ED2413A}" dt="2025-02-16T12:07:39.730" v="2173" actId="167"/>
        <pc:sldMkLst>
          <pc:docMk/>
          <pc:sldMk cId="2406472695" sldId="1105"/>
        </pc:sldMkLst>
        <pc:spChg chg="del">
          <ac:chgData name="Robert French" userId="3a2cd69823348ced" providerId="LiveId" clId="{4E3D6BE8-781D-4295-ACA8-5F709ED2413A}" dt="2025-02-16T10:49:02.568" v="1971" actId="478"/>
          <ac:spMkLst>
            <pc:docMk/>
            <pc:sldMk cId="2406472695" sldId="1105"/>
            <ac:spMk id="2" creationId="{CC89E1C0-438D-413F-AFEC-3DFF43F57F5A}"/>
          </ac:spMkLst>
        </pc:spChg>
        <pc:spChg chg="del">
          <ac:chgData name="Robert French" userId="3a2cd69823348ced" providerId="LiveId" clId="{4E3D6BE8-781D-4295-ACA8-5F709ED2413A}" dt="2025-02-16T10:48:59.008" v="1970" actId="478"/>
          <ac:spMkLst>
            <pc:docMk/>
            <pc:sldMk cId="2406472695" sldId="1105"/>
            <ac:spMk id="3" creationId="{B53357E7-701D-A0AC-03B1-7B0B2BA935D9}"/>
          </ac:spMkLst>
        </pc:spChg>
        <pc:picChg chg="add mod">
          <ac:chgData name="Robert French" userId="3a2cd69823348ced" providerId="LiveId" clId="{4E3D6BE8-781D-4295-ACA8-5F709ED2413A}" dt="2025-02-16T10:50:52.208" v="1972" actId="34818"/>
          <ac:picMkLst>
            <pc:docMk/>
            <pc:sldMk cId="2406472695" sldId="1105"/>
            <ac:picMk id="4" creationId="{ED7B3D7F-6E96-2815-C7C4-92CE4B622B0E}"/>
          </ac:picMkLst>
        </pc:picChg>
        <pc:picChg chg="add mod ord modCrop">
          <ac:chgData name="Robert French" userId="3a2cd69823348ced" providerId="LiveId" clId="{4E3D6BE8-781D-4295-ACA8-5F709ED2413A}" dt="2025-02-16T12:07:39.730" v="2173" actId="167"/>
          <ac:picMkLst>
            <pc:docMk/>
            <pc:sldMk cId="2406472695" sldId="1105"/>
            <ac:picMk id="6" creationId="{941FEEDE-944B-66A4-B7EF-D2D98B81BB94}"/>
          </ac:picMkLst>
        </pc:picChg>
      </pc:sldChg>
      <pc:sldChg chg="addSp delSp modSp new mod modNotesTx">
        <pc:chgData name="Robert French" userId="3a2cd69823348ced" providerId="LiveId" clId="{4E3D6BE8-781D-4295-ACA8-5F709ED2413A}" dt="2025-02-16T12:23:16.793" v="2186" actId="22"/>
        <pc:sldMkLst>
          <pc:docMk/>
          <pc:sldMk cId="2950523333" sldId="1106"/>
        </pc:sldMkLst>
        <pc:spChg chg="add del">
          <ac:chgData name="Robert French" userId="3a2cd69823348ced" providerId="LiveId" clId="{4E3D6BE8-781D-4295-ACA8-5F709ED2413A}" dt="2025-02-16T12:23:16.793" v="2186" actId="22"/>
          <ac:spMkLst>
            <pc:docMk/>
            <pc:sldMk cId="2950523333" sldId="1106"/>
            <ac:spMk id="6" creationId="{D3FFACE7-7D88-FE55-9B85-2814B3E81F2A}"/>
          </ac:spMkLst>
        </pc:spChg>
        <pc:picChg chg="add mod">
          <ac:chgData name="Robert French" userId="3a2cd69823348ced" providerId="LiveId" clId="{4E3D6BE8-781D-4295-ACA8-5F709ED2413A}" dt="2025-02-16T11:53:46.504" v="1998"/>
          <ac:picMkLst>
            <pc:docMk/>
            <pc:sldMk cId="2950523333" sldId="1106"/>
            <ac:picMk id="2" creationId="{28A3A6FE-0B77-E1A6-C191-1848E82A7E96}"/>
          </ac:picMkLst>
        </pc:picChg>
        <pc:picChg chg="add mod ord">
          <ac:chgData name="Robert French" userId="3a2cd69823348ced" providerId="LiveId" clId="{4E3D6BE8-781D-4295-ACA8-5F709ED2413A}" dt="2025-02-16T12:23:11.486" v="2184" actId="167"/>
          <ac:picMkLst>
            <pc:docMk/>
            <pc:sldMk cId="2950523333" sldId="1106"/>
            <ac:picMk id="4" creationId="{ADBEE359-A1A5-1384-CC0F-BB8B414BE54E}"/>
          </ac:picMkLst>
        </pc:picChg>
      </pc:sldChg>
      <pc:sldChg chg="addSp delSp modSp new mod modNotesTx">
        <pc:chgData name="Robert French" userId="3a2cd69823348ced" providerId="LiveId" clId="{4E3D6BE8-781D-4295-ACA8-5F709ED2413A}" dt="2025-02-16T12:05:56.523" v="2161" actId="20577"/>
        <pc:sldMkLst>
          <pc:docMk/>
          <pc:sldMk cId="3218581944" sldId="1107"/>
        </pc:sldMkLst>
        <pc:spChg chg="del">
          <ac:chgData name="Robert French" userId="3a2cd69823348ced" providerId="LiveId" clId="{4E3D6BE8-781D-4295-ACA8-5F709ED2413A}" dt="2025-02-16T11:57:21.603" v="2018" actId="478"/>
          <ac:spMkLst>
            <pc:docMk/>
            <pc:sldMk cId="3218581944" sldId="1107"/>
            <ac:spMk id="2" creationId="{0C7EC3B0-6C81-662A-22F0-BE6BF4096B35}"/>
          </ac:spMkLst>
        </pc:spChg>
        <pc:spChg chg="del">
          <ac:chgData name="Robert French" userId="3a2cd69823348ced" providerId="LiveId" clId="{4E3D6BE8-781D-4295-ACA8-5F709ED2413A}" dt="2025-02-16T11:57:20.604" v="2017" actId="478"/>
          <ac:spMkLst>
            <pc:docMk/>
            <pc:sldMk cId="3218581944" sldId="1107"/>
            <ac:spMk id="3" creationId="{113263EA-C3E3-B4BB-E0F4-89A3102CEFA7}"/>
          </ac:spMkLst>
        </pc:spChg>
        <pc:picChg chg="add mod">
          <ac:chgData name="Robert French" userId="3a2cd69823348ced" providerId="LiveId" clId="{4E3D6BE8-781D-4295-ACA8-5F709ED2413A}" dt="2025-02-16T12:05:35.664" v="2065" actId="14100"/>
          <ac:picMkLst>
            <pc:docMk/>
            <pc:sldMk cId="3218581944" sldId="1107"/>
            <ac:picMk id="5" creationId="{639FB305-2E14-C653-1BE0-FABF0617557D}"/>
          </ac:picMkLst>
        </pc:picChg>
      </pc:sldChg>
      <pc:sldChg chg="new del">
        <pc:chgData name="Robert French" userId="3a2cd69823348ced" providerId="LiveId" clId="{4E3D6BE8-781D-4295-ACA8-5F709ED2413A}" dt="2025-02-16T12:24:19.674" v="2195" actId="47"/>
        <pc:sldMkLst>
          <pc:docMk/>
          <pc:sldMk cId="3218703294" sldId="1108"/>
        </pc:sldMkLst>
      </pc:sldChg>
      <pc:sldChg chg="add del ord">
        <pc:chgData name="Robert French" userId="3a2cd69823348ced" providerId="LiveId" clId="{4E3D6BE8-781D-4295-ACA8-5F709ED2413A}" dt="2025-02-16T13:08:57.369" v="2218" actId="47"/>
        <pc:sldMkLst>
          <pc:docMk/>
          <pc:sldMk cId="4160848380" sldId="1109"/>
        </pc:sldMkLst>
      </pc:sldChg>
      <pc:sldChg chg="add ord">
        <pc:chgData name="Robert French" userId="3a2cd69823348ced" providerId="LiveId" clId="{4E3D6BE8-781D-4295-ACA8-5F709ED2413A}" dt="2025-02-16T12:24:16.485" v="2194"/>
        <pc:sldMkLst>
          <pc:docMk/>
          <pc:sldMk cId="3231014738" sldId="1110"/>
        </pc:sldMkLst>
      </pc:sldChg>
      <pc:sldChg chg="addSp delSp modSp new mod modNotesTx">
        <pc:chgData name="Robert French" userId="3a2cd69823348ced" providerId="LiveId" clId="{4E3D6BE8-781D-4295-ACA8-5F709ED2413A}" dt="2025-02-16T17:43:32.027" v="3315"/>
        <pc:sldMkLst>
          <pc:docMk/>
          <pc:sldMk cId="4236344973" sldId="1111"/>
        </pc:sldMkLst>
        <pc:spChg chg="del">
          <ac:chgData name="Robert French" userId="3a2cd69823348ced" providerId="LiveId" clId="{4E3D6BE8-781D-4295-ACA8-5F709ED2413A}" dt="2025-02-16T12:24:29.934" v="2198" actId="478"/>
          <ac:spMkLst>
            <pc:docMk/>
            <pc:sldMk cId="4236344973" sldId="1111"/>
            <ac:spMk id="2" creationId="{6A9578F0-1A88-DFFE-8959-7D5B6F6D903C}"/>
          </ac:spMkLst>
        </pc:spChg>
        <pc:spChg chg="del">
          <ac:chgData name="Robert French" userId="3a2cd69823348ced" providerId="LiveId" clId="{4E3D6BE8-781D-4295-ACA8-5F709ED2413A}" dt="2025-02-16T12:24:28.076" v="2197" actId="478"/>
          <ac:spMkLst>
            <pc:docMk/>
            <pc:sldMk cId="4236344973" sldId="1111"/>
            <ac:spMk id="3" creationId="{9F12E1C8-0F34-D847-6713-6A8BB18E7FDC}"/>
          </ac:spMkLst>
        </pc:spChg>
        <pc:picChg chg="add mod modCrop">
          <ac:chgData name="Robert French" userId="3a2cd69823348ced" providerId="LiveId" clId="{4E3D6BE8-781D-4295-ACA8-5F709ED2413A}" dt="2025-02-16T12:27:27.573" v="2207" actId="732"/>
          <ac:picMkLst>
            <pc:docMk/>
            <pc:sldMk cId="4236344973" sldId="1111"/>
            <ac:picMk id="5" creationId="{0AA62F07-1D02-08D9-2B2F-1158E9E26E01}"/>
          </ac:picMkLst>
        </pc:picChg>
        <pc:picChg chg="add mod">
          <ac:chgData name="Robert French" userId="3a2cd69823348ced" providerId="LiveId" clId="{4E3D6BE8-781D-4295-ACA8-5F709ED2413A}" dt="2025-02-16T12:27:12.080" v="2205"/>
          <ac:picMkLst>
            <pc:docMk/>
            <pc:sldMk cId="4236344973" sldId="1111"/>
            <ac:picMk id="6" creationId="{E57F1716-3746-3B5E-3718-7DE2836A6527}"/>
          </ac:picMkLst>
        </pc:picChg>
      </pc:sldChg>
      <pc:sldChg chg="add ord">
        <pc:chgData name="Robert French" userId="3a2cd69823348ced" providerId="LiveId" clId="{4E3D6BE8-781D-4295-ACA8-5F709ED2413A}" dt="2025-02-16T13:08:55.539" v="2217"/>
        <pc:sldMkLst>
          <pc:docMk/>
          <pc:sldMk cId="1016788533" sldId="1112"/>
        </pc:sldMkLst>
      </pc:sldChg>
      <pc:sldChg chg="addSp delSp modSp new mod modNotesTx">
        <pc:chgData name="Robert French" userId="3a2cd69823348ced" providerId="LiveId" clId="{4E3D6BE8-781D-4295-ACA8-5F709ED2413A}" dt="2025-02-16T13:11:02.401" v="2228"/>
        <pc:sldMkLst>
          <pc:docMk/>
          <pc:sldMk cId="1949251544" sldId="1113"/>
        </pc:sldMkLst>
        <pc:spChg chg="del">
          <ac:chgData name="Robert French" userId="3a2cd69823348ced" providerId="LiveId" clId="{4E3D6BE8-781D-4295-ACA8-5F709ED2413A}" dt="2025-02-16T13:09:09.616" v="2221" actId="478"/>
          <ac:spMkLst>
            <pc:docMk/>
            <pc:sldMk cId="1949251544" sldId="1113"/>
            <ac:spMk id="2" creationId="{D32CAE16-6A22-1635-BDD5-72EA8F2206E3}"/>
          </ac:spMkLst>
        </pc:spChg>
        <pc:spChg chg="del">
          <ac:chgData name="Robert French" userId="3a2cd69823348ced" providerId="LiveId" clId="{4E3D6BE8-781D-4295-ACA8-5F709ED2413A}" dt="2025-02-16T13:09:07.507" v="2220" actId="478"/>
          <ac:spMkLst>
            <pc:docMk/>
            <pc:sldMk cId="1949251544" sldId="1113"/>
            <ac:spMk id="3" creationId="{D9147D95-AE76-2FC1-3D70-6F5AB37139F9}"/>
          </ac:spMkLst>
        </pc:spChg>
        <pc:picChg chg="add mod">
          <ac:chgData name="Robert French" userId="3a2cd69823348ced" providerId="LiveId" clId="{4E3D6BE8-781D-4295-ACA8-5F709ED2413A}" dt="2025-02-16T13:10:57.463" v="2227" actId="14100"/>
          <ac:picMkLst>
            <pc:docMk/>
            <pc:sldMk cId="1949251544" sldId="1113"/>
            <ac:picMk id="5" creationId="{7947A0BC-F617-F023-6964-27AD0372F3EA}"/>
          </ac:picMkLst>
        </pc:picChg>
        <pc:picChg chg="add mod">
          <ac:chgData name="Robert French" userId="3a2cd69823348ced" providerId="LiveId" clId="{4E3D6BE8-781D-4295-ACA8-5F709ED2413A}" dt="2025-02-16T13:11:02.401" v="2228"/>
          <ac:picMkLst>
            <pc:docMk/>
            <pc:sldMk cId="1949251544" sldId="1113"/>
            <ac:picMk id="6" creationId="{653F716F-35E9-9B69-EB77-6A51CB29EDD9}"/>
          </ac:picMkLst>
        </pc:picChg>
      </pc:sldChg>
      <pc:sldChg chg="addSp delSp modSp new mod modNotesTx">
        <pc:chgData name="Robert French" userId="3a2cd69823348ced" providerId="LiveId" clId="{4E3D6BE8-781D-4295-ACA8-5F709ED2413A}" dt="2025-02-17T19:20:02.184" v="3408"/>
        <pc:sldMkLst>
          <pc:docMk/>
          <pc:sldMk cId="2771533141" sldId="1114"/>
        </pc:sldMkLst>
        <pc:spChg chg="del">
          <ac:chgData name="Robert French" userId="3a2cd69823348ced" providerId="LiveId" clId="{4E3D6BE8-781D-4295-ACA8-5F709ED2413A}" dt="2025-02-16T13:11:12.899" v="2231" actId="478"/>
          <ac:spMkLst>
            <pc:docMk/>
            <pc:sldMk cId="2771533141" sldId="1114"/>
            <ac:spMk id="2" creationId="{61C15800-45B0-DF6F-6AB1-4ED81923BB52}"/>
          </ac:spMkLst>
        </pc:spChg>
        <pc:spChg chg="del">
          <ac:chgData name="Robert French" userId="3a2cd69823348ced" providerId="LiveId" clId="{4E3D6BE8-781D-4295-ACA8-5F709ED2413A}" dt="2025-02-16T13:11:11.070" v="2230" actId="478"/>
          <ac:spMkLst>
            <pc:docMk/>
            <pc:sldMk cId="2771533141" sldId="1114"/>
            <ac:spMk id="3" creationId="{CF79C8D1-AB82-D361-F783-0AD643C51267}"/>
          </ac:spMkLst>
        </pc:spChg>
        <pc:picChg chg="add mod">
          <ac:chgData name="Robert French" userId="3a2cd69823348ced" providerId="LiveId" clId="{4E3D6BE8-781D-4295-ACA8-5F709ED2413A}" dt="2025-02-17T19:20:02.184" v="3408"/>
          <ac:picMkLst>
            <pc:docMk/>
            <pc:sldMk cId="2771533141" sldId="1114"/>
            <ac:picMk id="2" creationId="{C8BEF242-658F-D4CA-9253-CFCF80740B74}"/>
          </ac:picMkLst>
        </pc:picChg>
        <pc:picChg chg="add mod modCrop">
          <ac:chgData name="Robert French" userId="3a2cd69823348ced" providerId="LiveId" clId="{4E3D6BE8-781D-4295-ACA8-5F709ED2413A}" dt="2025-02-16T17:45:11.015" v="3332" actId="732"/>
          <ac:picMkLst>
            <pc:docMk/>
            <pc:sldMk cId="2771533141" sldId="1114"/>
            <ac:picMk id="5" creationId="{F8A77BD9-66C2-6251-0D0F-934B0A7B254C}"/>
          </ac:picMkLst>
        </pc:picChg>
      </pc:sldChg>
      <pc:sldChg chg="add ord">
        <pc:chgData name="Robert French" userId="3a2cd69823348ced" providerId="LiveId" clId="{4E3D6BE8-781D-4295-ACA8-5F709ED2413A}" dt="2025-02-16T13:11:45.151" v="2234"/>
        <pc:sldMkLst>
          <pc:docMk/>
          <pc:sldMk cId="1180415709" sldId="1115"/>
        </pc:sldMkLst>
      </pc:sldChg>
      <pc:sldChg chg="addSp delSp modSp add setBg delDesignElem">
        <pc:chgData name="Robert French" userId="3a2cd69823348ced" providerId="LiveId" clId="{4E3D6BE8-781D-4295-ACA8-5F709ED2413A}" dt="2025-02-16T13:15:47.799" v="2244"/>
        <pc:sldMkLst>
          <pc:docMk/>
          <pc:sldMk cId="3035300512" sldId="1116"/>
        </pc:sldMkLst>
        <pc:spChg chg="del">
          <ac:chgData name="Robert French" userId="3a2cd69823348ced" providerId="LiveId" clId="{4E3D6BE8-781D-4295-ACA8-5F709ED2413A}" dt="2025-02-16T13:15:38.954" v="2243"/>
          <ac:spMkLst>
            <pc:docMk/>
            <pc:sldMk cId="3035300512" sldId="1116"/>
            <ac:spMk id="8" creationId="{42A4FC2C-047E-45A5-965D-8E1E3BF09BC6}"/>
          </ac:spMkLst>
        </pc:spChg>
        <pc:picChg chg="add mod">
          <ac:chgData name="Robert French" userId="3a2cd69823348ced" providerId="LiveId" clId="{4E3D6BE8-781D-4295-ACA8-5F709ED2413A}" dt="2025-02-16T13:15:47.799" v="2244"/>
          <ac:picMkLst>
            <pc:docMk/>
            <pc:sldMk cId="3035300512" sldId="1116"/>
            <ac:picMk id="2" creationId="{1C6645CE-ECCE-7B90-C4D2-ACD38A7C649C}"/>
          </ac:picMkLst>
        </pc:picChg>
      </pc:sldChg>
      <pc:sldChg chg="addSp delSp modSp add mod setBg delDesignElem">
        <pc:chgData name="Robert French" userId="3a2cd69823348ced" providerId="LiveId" clId="{4E3D6BE8-781D-4295-ACA8-5F709ED2413A}" dt="2025-02-16T13:15:52.855" v="2246" actId="1076"/>
        <pc:sldMkLst>
          <pc:docMk/>
          <pc:sldMk cId="3735318007" sldId="1117"/>
        </pc:sldMkLst>
        <pc:spChg chg="del">
          <ac:chgData name="Robert French" userId="3a2cd69823348ced" providerId="LiveId" clId="{4E3D6BE8-781D-4295-ACA8-5F709ED2413A}" dt="2025-02-16T13:15:38.954" v="2243"/>
          <ac:spMkLst>
            <pc:docMk/>
            <pc:sldMk cId="3735318007" sldId="1117"/>
            <ac:spMk id="8" creationId="{42A4FC2C-047E-45A5-965D-8E1E3BF09BC6}"/>
          </ac:spMkLst>
        </pc:spChg>
        <pc:picChg chg="add mod">
          <ac:chgData name="Robert French" userId="3a2cd69823348ced" providerId="LiveId" clId="{4E3D6BE8-781D-4295-ACA8-5F709ED2413A}" dt="2025-02-16T13:15:52.855" v="2246" actId="1076"/>
          <ac:picMkLst>
            <pc:docMk/>
            <pc:sldMk cId="3735318007" sldId="1117"/>
            <ac:picMk id="2" creationId="{7572596B-E72A-9713-CBC4-D9295D289C28}"/>
          </ac:picMkLst>
        </pc:picChg>
      </pc:sldChg>
      <pc:sldChg chg="addSp modSp add mod">
        <pc:chgData name="Robert French" userId="3a2cd69823348ced" providerId="LiveId" clId="{4E3D6BE8-781D-4295-ACA8-5F709ED2413A}" dt="2025-02-16T13:17:29.204" v="2268" actId="14100"/>
        <pc:sldMkLst>
          <pc:docMk/>
          <pc:sldMk cId="626303163" sldId="1118"/>
        </pc:sldMkLst>
        <pc:picChg chg="add mod">
          <ac:chgData name="Robert French" userId="3a2cd69823348ced" providerId="LiveId" clId="{4E3D6BE8-781D-4295-ACA8-5F709ED2413A}" dt="2025-02-16T13:17:29.204" v="2268" actId="14100"/>
          <ac:picMkLst>
            <pc:docMk/>
            <pc:sldMk cId="626303163" sldId="1118"/>
            <ac:picMk id="2" creationId="{368AD1A5-5F50-5C5A-157D-917A12B285D8}"/>
          </ac:picMkLst>
        </pc:picChg>
      </pc:sldChg>
      <pc:sldChg chg="addSp modSp add">
        <pc:chgData name="Robert French" userId="3a2cd69823348ced" providerId="LiveId" clId="{4E3D6BE8-781D-4295-ACA8-5F709ED2413A}" dt="2025-02-16T13:26:34.291" v="2417"/>
        <pc:sldMkLst>
          <pc:docMk/>
          <pc:sldMk cId="38064347" sldId="1119"/>
        </pc:sldMkLst>
        <pc:picChg chg="add mod">
          <ac:chgData name="Robert French" userId="3a2cd69823348ced" providerId="LiveId" clId="{4E3D6BE8-781D-4295-ACA8-5F709ED2413A}" dt="2025-02-16T13:26:34.291" v="2417"/>
          <ac:picMkLst>
            <pc:docMk/>
            <pc:sldMk cId="38064347" sldId="1119"/>
            <ac:picMk id="6" creationId="{E746646F-7888-107E-73A8-BFFD791CFD3C}"/>
          </ac:picMkLst>
        </pc:picChg>
      </pc:sldChg>
      <pc:sldChg chg="addSp modSp add mod">
        <pc:chgData name="Robert French" userId="3a2cd69823348ced" providerId="LiveId" clId="{4E3D6BE8-781D-4295-ACA8-5F709ED2413A}" dt="2025-02-16T13:26:44.185" v="2420" actId="1076"/>
        <pc:sldMkLst>
          <pc:docMk/>
          <pc:sldMk cId="2514870353" sldId="1120"/>
        </pc:sldMkLst>
        <pc:picChg chg="add mod">
          <ac:chgData name="Robert French" userId="3a2cd69823348ced" providerId="LiveId" clId="{4E3D6BE8-781D-4295-ACA8-5F709ED2413A}" dt="2025-02-16T13:26:44.185" v="2420" actId="1076"/>
          <ac:picMkLst>
            <pc:docMk/>
            <pc:sldMk cId="2514870353" sldId="1120"/>
            <ac:picMk id="6" creationId="{83D33836-853C-D202-B9F9-140565325BE7}"/>
          </ac:picMkLst>
        </pc:picChg>
      </pc:sldChg>
      <pc:sldChg chg="addSp modSp add mod">
        <pc:chgData name="Robert French" userId="3a2cd69823348ced" providerId="LiveId" clId="{4E3D6BE8-781D-4295-ACA8-5F709ED2413A}" dt="2025-02-16T13:26:50.469" v="2422" actId="1076"/>
        <pc:sldMkLst>
          <pc:docMk/>
          <pc:sldMk cId="2944682526" sldId="1121"/>
        </pc:sldMkLst>
        <pc:spChg chg="mod">
          <ac:chgData name="Robert French" userId="3a2cd69823348ced" providerId="LiveId" clId="{4E3D6BE8-781D-4295-ACA8-5F709ED2413A}" dt="2025-02-16T13:20:24.879" v="2272" actId="20577"/>
          <ac:spMkLst>
            <pc:docMk/>
            <pc:sldMk cId="2944682526" sldId="1121"/>
            <ac:spMk id="2" creationId="{F073F437-FE49-4DC9-8DC3-5A7B0AEB73B9}"/>
          </ac:spMkLst>
        </pc:spChg>
        <pc:spChg chg="mod">
          <ac:chgData name="Robert French" userId="3a2cd69823348ced" providerId="LiveId" clId="{4E3D6BE8-781D-4295-ACA8-5F709ED2413A}" dt="2025-02-16T13:25:59.355" v="2408" actId="207"/>
          <ac:spMkLst>
            <pc:docMk/>
            <pc:sldMk cId="2944682526" sldId="1121"/>
            <ac:spMk id="3" creationId="{829D8AB9-FFBB-432C-AB21-5E0EF471D465}"/>
          </ac:spMkLst>
        </pc:spChg>
        <pc:spChg chg="mod">
          <ac:chgData name="Robert French" userId="3a2cd69823348ced" providerId="LiveId" clId="{4E3D6BE8-781D-4295-ACA8-5F709ED2413A}" dt="2025-02-16T13:23:45.246" v="2385" actId="1076"/>
          <ac:spMkLst>
            <pc:docMk/>
            <pc:sldMk cId="2944682526" sldId="1121"/>
            <ac:spMk id="4" creationId="{2FB41845-C48D-476B-91F8-A9CBA1528BE4}"/>
          </ac:spMkLst>
        </pc:spChg>
        <pc:spChg chg="mod">
          <ac:chgData name="Robert French" userId="3a2cd69823348ced" providerId="LiveId" clId="{4E3D6BE8-781D-4295-ACA8-5F709ED2413A}" dt="2025-02-16T13:26:21.171" v="2415" actId="207"/>
          <ac:spMkLst>
            <pc:docMk/>
            <pc:sldMk cId="2944682526" sldId="1121"/>
            <ac:spMk id="5" creationId="{C027C595-6870-407B-8354-ACC1C2DF534D}"/>
          </ac:spMkLst>
        </pc:spChg>
        <pc:picChg chg="add mod">
          <ac:chgData name="Robert French" userId="3a2cd69823348ced" providerId="LiveId" clId="{4E3D6BE8-781D-4295-ACA8-5F709ED2413A}" dt="2025-02-16T13:26:50.469" v="2422" actId="1076"/>
          <ac:picMkLst>
            <pc:docMk/>
            <pc:sldMk cId="2944682526" sldId="1121"/>
            <ac:picMk id="6" creationId="{AF568091-81F7-1B2C-444E-EE52EAFA5B91}"/>
          </ac:picMkLst>
        </pc:picChg>
      </pc:sldChg>
      <pc:sldChg chg="addSp modSp add modNotesTx">
        <pc:chgData name="Robert French" userId="3a2cd69823348ced" providerId="LiveId" clId="{4E3D6BE8-781D-4295-ACA8-5F709ED2413A}" dt="2025-02-16T17:41:04.968" v="3297" actId="20577"/>
        <pc:sldMkLst>
          <pc:docMk/>
          <pc:sldMk cId="1726121548" sldId="1122"/>
        </pc:sldMkLst>
        <pc:picChg chg="add mod">
          <ac:chgData name="Robert French" userId="3a2cd69823348ced" providerId="LiveId" clId="{4E3D6BE8-781D-4295-ACA8-5F709ED2413A}" dt="2025-02-16T13:27:46.793" v="2425"/>
          <ac:picMkLst>
            <pc:docMk/>
            <pc:sldMk cId="1726121548" sldId="1122"/>
            <ac:picMk id="2" creationId="{A383AAD6-99E3-79A5-6A50-A2F31AEAB0BF}"/>
          </ac:picMkLst>
        </pc:picChg>
      </pc:sldChg>
      <pc:sldChg chg="addSp delSp modSp new mod">
        <pc:chgData name="Robert French" userId="3a2cd69823348ced" providerId="LiveId" clId="{4E3D6BE8-781D-4295-ACA8-5F709ED2413A}" dt="2025-02-16T13:34:07.580" v="2449" actId="732"/>
        <pc:sldMkLst>
          <pc:docMk/>
          <pc:sldMk cId="1238964531" sldId="1123"/>
        </pc:sldMkLst>
        <pc:spChg chg="del">
          <ac:chgData name="Robert French" userId="3a2cd69823348ced" providerId="LiveId" clId="{4E3D6BE8-781D-4295-ACA8-5F709ED2413A}" dt="2025-02-16T13:29:48.773" v="2443" actId="478"/>
          <ac:spMkLst>
            <pc:docMk/>
            <pc:sldMk cId="1238964531" sldId="1123"/>
            <ac:spMk id="2" creationId="{0623D15B-21B0-2A4D-F124-E38A75546C56}"/>
          </ac:spMkLst>
        </pc:spChg>
        <pc:spChg chg="del">
          <ac:chgData name="Robert French" userId="3a2cd69823348ced" providerId="LiveId" clId="{4E3D6BE8-781D-4295-ACA8-5F709ED2413A}" dt="2025-02-16T13:29:45.313" v="2442" actId="478"/>
          <ac:spMkLst>
            <pc:docMk/>
            <pc:sldMk cId="1238964531" sldId="1123"/>
            <ac:spMk id="3" creationId="{B558E05D-E9C9-A47C-F471-9F0F55CF29DA}"/>
          </ac:spMkLst>
        </pc:spChg>
        <pc:picChg chg="add mod modCrop">
          <ac:chgData name="Robert French" userId="3a2cd69823348ced" providerId="LiveId" clId="{4E3D6BE8-781D-4295-ACA8-5F709ED2413A}" dt="2025-02-16T13:34:07.580" v="2449" actId="732"/>
          <ac:picMkLst>
            <pc:docMk/>
            <pc:sldMk cId="1238964531" sldId="1123"/>
            <ac:picMk id="5" creationId="{B6CB98C2-7B0D-3994-56E6-E9EA513C2E28}"/>
          </ac:picMkLst>
        </pc:picChg>
      </pc:sldChg>
      <pc:sldChg chg="addSp delSp modSp new mod modNotesTx">
        <pc:chgData name="Robert French" userId="3a2cd69823348ced" providerId="LiveId" clId="{4E3D6BE8-781D-4295-ACA8-5F709ED2413A}" dt="2025-02-16T13:37:12.465" v="2468"/>
        <pc:sldMkLst>
          <pc:docMk/>
          <pc:sldMk cId="3820389320" sldId="1124"/>
        </pc:sldMkLst>
        <pc:spChg chg="del">
          <ac:chgData name="Robert French" userId="3a2cd69823348ced" providerId="LiveId" clId="{4E3D6BE8-781D-4295-ACA8-5F709ED2413A}" dt="2025-02-16T13:36:20.764" v="2456" actId="478"/>
          <ac:spMkLst>
            <pc:docMk/>
            <pc:sldMk cId="3820389320" sldId="1124"/>
            <ac:spMk id="2" creationId="{280F7DCA-59C6-A0F4-EA8A-538A198641F3}"/>
          </ac:spMkLst>
        </pc:spChg>
        <pc:spChg chg="del">
          <ac:chgData name="Robert French" userId="3a2cd69823348ced" providerId="LiveId" clId="{4E3D6BE8-781D-4295-ACA8-5F709ED2413A}" dt="2025-02-16T13:36:22.202" v="2457" actId="478"/>
          <ac:spMkLst>
            <pc:docMk/>
            <pc:sldMk cId="3820389320" sldId="1124"/>
            <ac:spMk id="3" creationId="{27E94C60-E1BC-881A-24CC-EC1212C68B19}"/>
          </ac:spMkLst>
        </pc:spChg>
        <pc:picChg chg="add mod modCrop">
          <ac:chgData name="Robert French" userId="3a2cd69823348ced" providerId="LiveId" clId="{4E3D6BE8-781D-4295-ACA8-5F709ED2413A}" dt="2025-02-16T13:37:02.424" v="2467" actId="732"/>
          <ac:picMkLst>
            <pc:docMk/>
            <pc:sldMk cId="3820389320" sldId="1124"/>
            <ac:picMk id="5" creationId="{7AD4BD40-F4A3-C6BB-1AE1-D73C918A106D}"/>
          </ac:picMkLst>
        </pc:picChg>
        <pc:picChg chg="add mod">
          <ac:chgData name="Robert French" userId="3a2cd69823348ced" providerId="LiveId" clId="{4E3D6BE8-781D-4295-ACA8-5F709ED2413A}" dt="2025-02-16T13:37:12.465" v="2468"/>
          <ac:picMkLst>
            <pc:docMk/>
            <pc:sldMk cId="3820389320" sldId="1124"/>
            <ac:picMk id="6" creationId="{D288EE28-516D-A3F2-7D56-C31DC89802EB}"/>
          </ac:picMkLst>
        </pc:picChg>
      </pc:sldChg>
      <pc:sldChg chg="addSp delSp modSp new mod">
        <pc:chgData name="Robert French" userId="3a2cd69823348ced" providerId="LiveId" clId="{4E3D6BE8-781D-4295-ACA8-5F709ED2413A}" dt="2025-02-16T13:49:13.904" v="2678" actId="14100"/>
        <pc:sldMkLst>
          <pc:docMk/>
          <pc:sldMk cId="2020206602" sldId="1125"/>
        </pc:sldMkLst>
        <pc:spChg chg="del">
          <ac:chgData name="Robert French" userId="3a2cd69823348ced" providerId="LiveId" clId="{4E3D6BE8-781D-4295-ACA8-5F709ED2413A}" dt="2025-02-16T13:39:24.125" v="2470" actId="478"/>
          <ac:spMkLst>
            <pc:docMk/>
            <pc:sldMk cId="2020206602" sldId="1125"/>
            <ac:spMk id="2" creationId="{7BF15DFF-07E5-1C71-80F2-06BACCCD0A35}"/>
          </ac:spMkLst>
        </pc:spChg>
        <pc:spChg chg="del">
          <ac:chgData name="Robert French" userId="3a2cd69823348ced" providerId="LiveId" clId="{4E3D6BE8-781D-4295-ACA8-5F709ED2413A}" dt="2025-02-16T13:39:21.667" v="2469" actId="478"/>
          <ac:spMkLst>
            <pc:docMk/>
            <pc:sldMk cId="2020206602" sldId="1125"/>
            <ac:spMk id="3" creationId="{4E03EDFF-7BD1-7B69-99CC-57CDCDB39162}"/>
          </ac:spMkLst>
        </pc:spChg>
        <pc:picChg chg="add mod">
          <ac:chgData name="Robert French" userId="3a2cd69823348ced" providerId="LiveId" clId="{4E3D6BE8-781D-4295-ACA8-5F709ED2413A}" dt="2025-02-16T13:49:13.904" v="2678" actId="14100"/>
          <ac:picMkLst>
            <pc:docMk/>
            <pc:sldMk cId="2020206602" sldId="1125"/>
            <ac:picMk id="5" creationId="{AE71490E-3EFE-6AB9-6338-920D22587E7B}"/>
          </ac:picMkLst>
        </pc:picChg>
      </pc:sldChg>
      <pc:sldChg chg="addSp delSp modSp new mod">
        <pc:chgData name="Robert French" userId="3a2cd69823348ced" providerId="LiveId" clId="{4E3D6BE8-781D-4295-ACA8-5F709ED2413A}" dt="2025-02-16T13:53:20.007" v="2976"/>
        <pc:sldMkLst>
          <pc:docMk/>
          <pc:sldMk cId="2793105265" sldId="1126"/>
        </pc:sldMkLst>
        <pc:spChg chg="del">
          <ac:chgData name="Robert French" userId="3a2cd69823348ced" providerId="LiveId" clId="{4E3D6BE8-781D-4295-ACA8-5F709ED2413A}" dt="2025-02-16T13:35:04.011" v="2454" actId="478"/>
          <ac:spMkLst>
            <pc:docMk/>
            <pc:sldMk cId="2793105265" sldId="1126"/>
            <ac:spMk id="2" creationId="{3D28B7E5-54AB-F2AA-9110-E4BCA92632D3}"/>
          </ac:spMkLst>
        </pc:spChg>
        <pc:spChg chg="del">
          <ac:chgData name="Robert French" userId="3a2cd69823348ced" providerId="LiveId" clId="{4E3D6BE8-781D-4295-ACA8-5F709ED2413A}" dt="2025-02-16T13:35:02.689" v="2453" actId="478"/>
          <ac:spMkLst>
            <pc:docMk/>
            <pc:sldMk cId="2793105265" sldId="1126"/>
            <ac:spMk id="3" creationId="{E0A7BD41-D030-01B3-F36C-86C0595C9E22}"/>
          </ac:spMkLst>
        </pc:spChg>
        <pc:spChg chg="add mod">
          <ac:chgData name="Robert French" userId="3a2cd69823348ced" providerId="LiveId" clId="{4E3D6BE8-781D-4295-ACA8-5F709ED2413A}" dt="2025-02-16T13:50:07.037" v="2718" actId="1076"/>
          <ac:spMkLst>
            <pc:docMk/>
            <pc:sldMk cId="2793105265" sldId="1126"/>
            <ac:spMk id="4" creationId="{1347228C-6542-EECD-BA18-0152E75E5025}"/>
          </ac:spMkLst>
        </pc:spChg>
        <pc:spChg chg="add mod">
          <ac:chgData name="Robert French" userId="3a2cd69823348ced" providerId="LiveId" clId="{4E3D6BE8-781D-4295-ACA8-5F709ED2413A}" dt="2025-02-16T13:51:08.854" v="2806" actId="20577"/>
          <ac:spMkLst>
            <pc:docMk/>
            <pc:sldMk cId="2793105265" sldId="1126"/>
            <ac:spMk id="5" creationId="{2B02139E-2E3B-8762-5305-24C79779FAF5}"/>
          </ac:spMkLst>
        </pc:spChg>
        <pc:picChg chg="add mod">
          <ac:chgData name="Robert French" userId="3a2cd69823348ced" providerId="LiveId" clId="{4E3D6BE8-781D-4295-ACA8-5F709ED2413A}" dt="2025-02-16T13:53:20.007" v="2976"/>
          <ac:picMkLst>
            <pc:docMk/>
            <pc:sldMk cId="2793105265" sldId="1126"/>
            <ac:picMk id="6" creationId="{EB251761-9225-1486-377B-C81C59E5B221}"/>
          </ac:picMkLst>
        </pc:picChg>
      </pc:sldChg>
      <pc:sldChg chg="addSp delSp modSp new mod">
        <pc:chgData name="Robert French" userId="3a2cd69823348ced" providerId="LiveId" clId="{4E3D6BE8-781D-4295-ACA8-5F709ED2413A}" dt="2025-02-16T13:44:48.093" v="2659"/>
        <pc:sldMkLst>
          <pc:docMk/>
          <pc:sldMk cId="2928678969" sldId="1127"/>
        </pc:sldMkLst>
        <pc:spChg chg="del">
          <ac:chgData name="Robert French" userId="3a2cd69823348ced" providerId="LiveId" clId="{4E3D6BE8-781D-4295-ACA8-5F709ED2413A}" dt="2025-02-16T13:39:32.757" v="2473" actId="478"/>
          <ac:spMkLst>
            <pc:docMk/>
            <pc:sldMk cId="2928678969" sldId="1127"/>
            <ac:spMk id="2" creationId="{2A6139F6-3F31-A94A-C7C3-18686DF33C41}"/>
          </ac:spMkLst>
        </pc:spChg>
        <pc:spChg chg="del">
          <ac:chgData name="Robert French" userId="3a2cd69823348ced" providerId="LiveId" clId="{4E3D6BE8-781D-4295-ACA8-5F709ED2413A}" dt="2025-02-16T13:39:31.745" v="2472" actId="478"/>
          <ac:spMkLst>
            <pc:docMk/>
            <pc:sldMk cId="2928678969" sldId="1127"/>
            <ac:spMk id="3" creationId="{7BF79D05-667A-2EE2-4212-3449EF618495}"/>
          </ac:spMkLst>
        </pc:spChg>
        <pc:spChg chg="add mod">
          <ac:chgData name="Robert French" userId="3a2cd69823348ced" providerId="LiveId" clId="{4E3D6BE8-781D-4295-ACA8-5F709ED2413A}" dt="2025-02-16T13:41:13.754" v="2565" actId="1076"/>
          <ac:spMkLst>
            <pc:docMk/>
            <pc:sldMk cId="2928678969" sldId="1127"/>
            <ac:spMk id="4" creationId="{09CCB021-C049-C212-B09C-A1200C3DF88C}"/>
          </ac:spMkLst>
        </pc:spChg>
        <pc:picChg chg="add mod">
          <ac:chgData name="Robert French" userId="3a2cd69823348ced" providerId="LiveId" clId="{4E3D6BE8-781D-4295-ACA8-5F709ED2413A}" dt="2025-02-16T13:44:48.093" v="2659"/>
          <ac:picMkLst>
            <pc:docMk/>
            <pc:sldMk cId="2928678969" sldId="1127"/>
            <ac:picMk id="5" creationId="{1E576B58-3AFF-89E0-7F81-04D276BED52C}"/>
          </ac:picMkLst>
        </pc:picChg>
      </pc:sldChg>
      <pc:sldChg chg="addSp delSp modSp new mod modNotesTx">
        <pc:chgData name="Robert French" userId="3a2cd69823348ced" providerId="LiveId" clId="{4E3D6BE8-781D-4295-ACA8-5F709ED2413A}" dt="2025-02-16T13:44:50.107" v="2660"/>
        <pc:sldMkLst>
          <pc:docMk/>
          <pc:sldMk cId="3749058381" sldId="1128"/>
        </pc:sldMkLst>
        <pc:spChg chg="del">
          <ac:chgData name="Robert French" userId="3a2cd69823348ced" providerId="LiveId" clId="{4E3D6BE8-781D-4295-ACA8-5F709ED2413A}" dt="2025-02-16T13:41:23.104" v="2568" actId="478"/>
          <ac:spMkLst>
            <pc:docMk/>
            <pc:sldMk cId="3749058381" sldId="1128"/>
            <ac:spMk id="2" creationId="{1E6B24F8-B632-C233-7C54-650C98428AA4}"/>
          </ac:spMkLst>
        </pc:spChg>
        <pc:spChg chg="del">
          <ac:chgData name="Robert French" userId="3a2cd69823348ced" providerId="LiveId" clId="{4E3D6BE8-781D-4295-ACA8-5F709ED2413A}" dt="2025-02-16T13:41:21.771" v="2567" actId="478"/>
          <ac:spMkLst>
            <pc:docMk/>
            <pc:sldMk cId="3749058381" sldId="1128"/>
            <ac:spMk id="3" creationId="{630300D1-E699-5FB5-3C15-783ACFF2B497}"/>
          </ac:spMkLst>
        </pc:spChg>
        <pc:picChg chg="add mod">
          <ac:chgData name="Robert French" userId="3a2cd69823348ced" providerId="LiveId" clId="{4E3D6BE8-781D-4295-ACA8-5F709ED2413A}" dt="2025-02-16T13:42:09.800" v="2572" actId="962"/>
          <ac:picMkLst>
            <pc:docMk/>
            <pc:sldMk cId="3749058381" sldId="1128"/>
            <ac:picMk id="5" creationId="{75A4BC4A-A7D5-7F48-7D48-80DD3788C837}"/>
          </ac:picMkLst>
        </pc:picChg>
        <pc:picChg chg="add mod">
          <ac:chgData name="Robert French" userId="3a2cd69823348ced" providerId="LiveId" clId="{4E3D6BE8-781D-4295-ACA8-5F709ED2413A}" dt="2025-02-16T13:44:50.107" v="2660"/>
          <ac:picMkLst>
            <pc:docMk/>
            <pc:sldMk cId="3749058381" sldId="1128"/>
            <ac:picMk id="6" creationId="{F97CB4E5-B71E-5909-5FC4-02A9CE09C640}"/>
          </ac:picMkLst>
        </pc:picChg>
      </pc:sldChg>
      <pc:sldChg chg="addSp delSp modSp new mod">
        <pc:chgData name="Robert French" userId="3a2cd69823348ced" providerId="LiveId" clId="{4E3D6BE8-781D-4295-ACA8-5F709ED2413A}" dt="2025-02-16T13:44:55.446" v="2662" actId="1076"/>
        <pc:sldMkLst>
          <pc:docMk/>
          <pc:sldMk cId="1887325361" sldId="1129"/>
        </pc:sldMkLst>
        <pc:spChg chg="del">
          <ac:chgData name="Robert French" userId="3a2cd69823348ced" providerId="LiveId" clId="{4E3D6BE8-781D-4295-ACA8-5F709ED2413A}" dt="2025-02-16T13:44:32.184" v="2656" actId="478"/>
          <ac:spMkLst>
            <pc:docMk/>
            <pc:sldMk cId="1887325361" sldId="1129"/>
            <ac:spMk id="2" creationId="{6436B590-E057-83F0-BE90-2C14C32738B4}"/>
          </ac:spMkLst>
        </pc:spChg>
        <pc:spChg chg="del">
          <ac:chgData name="Robert French" userId="3a2cd69823348ced" providerId="LiveId" clId="{4E3D6BE8-781D-4295-ACA8-5F709ED2413A}" dt="2025-02-16T13:44:30.607" v="2655" actId="478"/>
          <ac:spMkLst>
            <pc:docMk/>
            <pc:sldMk cId="1887325361" sldId="1129"/>
            <ac:spMk id="3" creationId="{4F06F34F-0E56-3649-340D-AAEAB0A10CF9}"/>
          </ac:spMkLst>
        </pc:spChg>
        <pc:picChg chg="add mod">
          <ac:chgData name="Robert French" userId="3a2cd69823348ced" providerId="LiveId" clId="{4E3D6BE8-781D-4295-ACA8-5F709ED2413A}" dt="2025-02-16T13:44:40.139" v="2658" actId="27614"/>
          <ac:picMkLst>
            <pc:docMk/>
            <pc:sldMk cId="1887325361" sldId="1129"/>
            <ac:picMk id="5" creationId="{EC3F1FB2-D730-1B1C-786B-64855D1DA0B4}"/>
          </ac:picMkLst>
        </pc:picChg>
        <pc:picChg chg="add mod">
          <ac:chgData name="Robert French" userId="3a2cd69823348ced" providerId="LiveId" clId="{4E3D6BE8-781D-4295-ACA8-5F709ED2413A}" dt="2025-02-16T13:44:55.446" v="2662" actId="1076"/>
          <ac:picMkLst>
            <pc:docMk/>
            <pc:sldMk cId="1887325361" sldId="1129"/>
            <ac:picMk id="6" creationId="{07589A41-D69B-322B-C437-F9DBD759212F}"/>
          </ac:picMkLst>
        </pc:picChg>
      </pc:sldChg>
      <pc:sldChg chg="addSp delSp modSp new mod">
        <pc:chgData name="Robert French" userId="3a2cd69823348ced" providerId="LiveId" clId="{4E3D6BE8-781D-4295-ACA8-5F709ED2413A}" dt="2025-02-16T13:47:53.590" v="2673" actId="22"/>
        <pc:sldMkLst>
          <pc:docMk/>
          <pc:sldMk cId="2557275697" sldId="1130"/>
        </pc:sldMkLst>
        <pc:spChg chg="del">
          <ac:chgData name="Robert French" userId="3a2cd69823348ced" providerId="LiveId" clId="{4E3D6BE8-781D-4295-ACA8-5F709ED2413A}" dt="2025-02-16T13:46:06.443" v="2665" actId="478"/>
          <ac:spMkLst>
            <pc:docMk/>
            <pc:sldMk cId="2557275697" sldId="1130"/>
            <ac:spMk id="2" creationId="{A3588C92-48BD-6E9F-FECE-832A72D30231}"/>
          </ac:spMkLst>
        </pc:spChg>
        <pc:spChg chg="del">
          <ac:chgData name="Robert French" userId="3a2cd69823348ced" providerId="LiveId" clId="{4E3D6BE8-781D-4295-ACA8-5F709ED2413A}" dt="2025-02-16T13:46:05.289" v="2664" actId="478"/>
          <ac:spMkLst>
            <pc:docMk/>
            <pc:sldMk cId="2557275697" sldId="1130"/>
            <ac:spMk id="3" creationId="{D005DF0C-D73D-90AC-8F9F-FF256B00CF7B}"/>
          </ac:spMkLst>
        </pc:spChg>
        <pc:picChg chg="add del mod modCrop">
          <ac:chgData name="Robert French" userId="3a2cd69823348ced" providerId="LiveId" clId="{4E3D6BE8-781D-4295-ACA8-5F709ED2413A}" dt="2025-02-16T13:46:25.363" v="2670" actId="478"/>
          <ac:picMkLst>
            <pc:docMk/>
            <pc:sldMk cId="2557275697" sldId="1130"/>
            <ac:picMk id="5" creationId="{AE2C76F6-2584-E1EC-2B8E-FB3CAC0B1433}"/>
          </ac:picMkLst>
        </pc:picChg>
        <pc:picChg chg="add del">
          <ac:chgData name="Robert French" userId="3a2cd69823348ced" providerId="LiveId" clId="{4E3D6BE8-781D-4295-ACA8-5F709ED2413A}" dt="2025-02-16T13:47:53.217" v="2672" actId="478"/>
          <ac:picMkLst>
            <pc:docMk/>
            <pc:sldMk cId="2557275697" sldId="1130"/>
            <ac:picMk id="7" creationId="{0717D0B8-FEB9-0B10-F464-BCCC9BC0DA2D}"/>
          </ac:picMkLst>
        </pc:picChg>
        <pc:picChg chg="add">
          <ac:chgData name="Robert French" userId="3a2cd69823348ced" providerId="LiveId" clId="{4E3D6BE8-781D-4295-ACA8-5F709ED2413A}" dt="2025-02-16T13:47:53.590" v="2673" actId="22"/>
          <ac:picMkLst>
            <pc:docMk/>
            <pc:sldMk cId="2557275697" sldId="1130"/>
            <ac:picMk id="9" creationId="{49FCB7B0-99DC-76D5-FDD9-16D009E65B4C}"/>
          </ac:picMkLst>
        </pc:picChg>
      </pc:sldChg>
      <pc:sldChg chg="addSp modSp add mod">
        <pc:chgData name="Robert French" userId="3a2cd69823348ced" providerId="LiveId" clId="{4E3D6BE8-781D-4295-ACA8-5F709ED2413A}" dt="2025-02-16T13:53:29.847" v="2979" actId="14100"/>
        <pc:sldMkLst>
          <pc:docMk/>
          <pc:sldMk cId="1464709066" sldId="1131"/>
        </pc:sldMkLst>
        <pc:spChg chg="mod">
          <ac:chgData name="Robert French" userId="3a2cd69823348ced" providerId="LiveId" clId="{4E3D6BE8-781D-4295-ACA8-5F709ED2413A}" dt="2025-02-16T13:51:35.208" v="2863" actId="20577"/>
          <ac:spMkLst>
            <pc:docMk/>
            <pc:sldMk cId="1464709066" sldId="1131"/>
            <ac:spMk id="5" creationId="{4BE8C4CE-87A7-F5EA-9EE0-C27ACF8036CC}"/>
          </ac:spMkLst>
        </pc:spChg>
        <pc:picChg chg="add mod">
          <ac:chgData name="Robert French" userId="3a2cd69823348ced" providerId="LiveId" clId="{4E3D6BE8-781D-4295-ACA8-5F709ED2413A}" dt="2025-02-16T13:53:29.847" v="2979" actId="14100"/>
          <ac:picMkLst>
            <pc:docMk/>
            <pc:sldMk cId="1464709066" sldId="1131"/>
            <ac:picMk id="2" creationId="{56A0AA39-CD35-64F8-2FAA-DC4F746534F1}"/>
          </ac:picMkLst>
        </pc:picChg>
      </pc:sldChg>
      <pc:sldChg chg="addSp modSp add mod">
        <pc:chgData name="Robert French" userId="3a2cd69823348ced" providerId="LiveId" clId="{4E3D6BE8-781D-4295-ACA8-5F709ED2413A}" dt="2025-02-16T13:53:31.942" v="2980"/>
        <pc:sldMkLst>
          <pc:docMk/>
          <pc:sldMk cId="3244626710" sldId="1132"/>
        </pc:sldMkLst>
        <pc:spChg chg="mod">
          <ac:chgData name="Robert French" userId="3a2cd69823348ced" providerId="LiveId" clId="{4E3D6BE8-781D-4295-ACA8-5F709ED2413A}" dt="2025-02-16T13:51:56.333" v="2903" actId="20577"/>
          <ac:spMkLst>
            <pc:docMk/>
            <pc:sldMk cId="3244626710" sldId="1132"/>
            <ac:spMk id="5" creationId="{5149A0A2-BF75-4486-272E-C30BDCFA8819}"/>
          </ac:spMkLst>
        </pc:spChg>
        <pc:picChg chg="add mod">
          <ac:chgData name="Robert French" userId="3a2cd69823348ced" providerId="LiveId" clId="{4E3D6BE8-781D-4295-ACA8-5F709ED2413A}" dt="2025-02-16T13:53:31.942" v="2980"/>
          <ac:picMkLst>
            <pc:docMk/>
            <pc:sldMk cId="3244626710" sldId="1132"/>
            <ac:picMk id="2" creationId="{8773B6C3-4C5E-78AE-1A49-6A5D60F0DC4B}"/>
          </ac:picMkLst>
        </pc:picChg>
      </pc:sldChg>
      <pc:sldChg chg="addSp delSp modSp new mod">
        <pc:chgData name="Robert French" userId="3a2cd69823348ced" providerId="LiveId" clId="{4E3D6BE8-781D-4295-ACA8-5F709ED2413A}" dt="2025-02-16T13:55:40.661" v="2987" actId="962"/>
        <pc:sldMkLst>
          <pc:docMk/>
          <pc:sldMk cId="1276506116" sldId="1133"/>
        </pc:sldMkLst>
        <pc:spChg chg="del">
          <ac:chgData name="Robert French" userId="3a2cd69823348ced" providerId="LiveId" clId="{4E3D6BE8-781D-4295-ACA8-5F709ED2413A}" dt="2025-02-16T13:53:54.096" v="2983" actId="478"/>
          <ac:spMkLst>
            <pc:docMk/>
            <pc:sldMk cId="1276506116" sldId="1133"/>
            <ac:spMk id="2" creationId="{548EEF7A-65BD-158D-66CF-CD2892198F86}"/>
          </ac:spMkLst>
        </pc:spChg>
        <pc:spChg chg="del">
          <ac:chgData name="Robert French" userId="3a2cd69823348ced" providerId="LiveId" clId="{4E3D6BE8-781D-4295-ACA8-5F709ED2413A}" dt="2025-02-16T13:53:55.204" v="2984" actId="478"/>
          <ac:spMkLst>
            <pc:docMk/>
            <pc:sldMk cId="1276506116" sldId="1133"/>
            <ac:spMk id="3" creationId="{7C602224-3B13-AA8E-B979-CBCE27CB2D22}"/>
          </ac:spMkLst>
        </pc:spChg>
        <pc:picChg chg="add mod">
          <ac:chgData name="Robert French" userId="3a2cd69823348ced" providerId="LiveId" clId="{4E3D6BE8-781D-4295-ACA8-5F709ED2413A}" dt="2025-02-16T13:55:40.661" v="2987" actId="962"/>
          <ac:picMkLst>
            <pc:docMk/>
            <pc:sldMk cId="1276506116" sldId="1133"/>
            <ac:picMk id="5" creationId="{83989091-5A1C-E474-1DE7-19E0F69829D7}"/>
          </ac:picMkLst>
        </pc:picChg>
      </pc:sldChg>
      <pc:sldChg chg="addSp modSp add mod">
        <pc:chgData name="Robert French" userId="3a2cd69823348ced" providerId="LiveId" clId="{4E3D6BE8-781D-4295-ACA8-5F709ED2413A}" dt="2025-02-16T13:53:36.756" v="2982" actId="1076"/>
        <pc:sldMkLst>
          <pc:docMk/>
          <pc:sldMk cId="3196419843" sldId="1134"/>
        </pc:sldMkLst>
        <pc:spChg chg="add mod">
          <ac:chgData name="Robert French" userId="3a2cd69823348ced" providerId="LiveId" clId="{4E3D6BE8-781D-4295-ACA8-5F709ED2413A}" dt="2025-02-16T13:53:07.522" v="2975" actId="1076"/>
          <ac:spMkLst>
            <pc:docMk/>
            <pc:sldMk cId="3196419843" sldId="1134"/>
            <ac:spMk id="3" creationId="{1366B5BD-B03C-DE1E-B962-E66501E314AE}"/>
          </ac:spMkLst>
        </pc:spChg>
        <pc:spChg chg="mod">
          <ac:chgData name="Robert French" userId="3a2cd69823348ced" providerId="LiveId" clId="{4E3D6BE8-781D-4295-ACA8-5F709ED2413A}" dt="2025-02-16T13:52:36.868" v="2965"/>
          <ac:spMkLst>
            <pc:docMk/>
            <pc:sldMk cId="3196419843" sldId="1134"/>
            <ac:spMk id="4" creationId="{D0358BE9-E58A-D627-44C5-DAF1A7D60FD9}"/>
          </ac:spMkLst>
        </pc:spChg>
        <pc:spChg chg="mod">
          <ac:chgData name="Robert French" userId="3a2cd69823348ced" providerId="LiveId" clId="{4E3D6BE8-781D-4295-ACA8-5F709ED2413A}" dt="2025-02-16T13:52:31.069" v="2964" actId="6549"/>
          <ac:spMkLst>
            <pc:docMk/>
            <pc:sldMk cId="3196419843" sldId="1134"/>
            <ac:spMk id="5" creationId="{E768BCC1-C295-AD42-4877-2DD1314FAED9}"/>
          </ac:spMkLst>
        </pc:spChg>
        <pc:picChg chg="add mod">
          <ac:chgData name="Robert French" userId="3a2cd69823348ced" providerId="LiveId" clId="{4E3D6BE8-781D-4295-ACA8-5F709ED2413A}" dt="2025-02-16T13:53:36.756" v="2982" actId="1076"/>
          <ac:picMkLst>
            <pc:docMk/>
            <pc:sldMk cId="3196419843" sldId="1134"/>
            <ac:picMk id="6" creationId="{A22B2A45-1C22-164B-80C0-FB2C8FBF2415}"/>
          </ac:picMkLst>
        </pc:picChg>
      </pc:sldChg>
      <pc:sldChg chg="add del">
        <pc:chgData name="Robert French" userId="3a2cd69823348ced" providerId="LiveId" clId="{4E3D6BE8-781D-4295-ACA8-5F709ED2413A}" dt="2025-02-17T19:29:14.745" v="3458" actId="47"/>
        <pc:sldMkLst>
          <pc:docMk/>
          <pc:sldMk cId="853883901" sldId="1135"/>
        </pc:sldMkLst>
      </pc:sldChg>
      <pc:sldChg chg="addSp delSp modSp new mod">
        <pc:chgData name="Robert French" userId="3a2cd69823348ced" providerId="LiveId" clId="{4E3D6BE8-781D-4295-ACA8-5F709ED2413A}" dt="2025-02-16T14:07:06.077" v="3027" actId="14100"/>
        <pc:sldMkLst>
          <pc:docMk/>
          <pc:sldMk cId="156068324" sldId="1136"/>
        </pc:sldMkLst>
        <pc:spChg chg="del">
          <ac:chgData name="Robert French" userId="3a2cd69823348ced" providerId="LiveId" clId="{4E3D6BE8-781D-4295-ACA8-5F709ED2413A}" dt="2025-02-16T14:06:10.509" v="3019" actId="478"/>
          <ac:spMkLst>
            <pc:docMk/>
            <pc:sldMk cId="156068324" sldId="1136"/>
            <ac:spMk id="2" creationId="{C4CD70C1-1982-D955-8DE8-06E40F217656}"/>
          </ac:spMkLst>
        </pc:spChg>
        <pc:spChg chg="del">
          <ac:chgData name="Robert French" userId="3a2cd69823348ced" providerId="LiveId" clId="{4E3D6BE8-781D-4295-ACA8-5F709ED2413A}" dt="2025-02-16T14:06:07.417" v="3018" actId="478"/>
          <ac:spMkLst>
            <pc:docMk/>
            <pc:sldMk cId="156068324" sldId="1136"/>
            <ac:spMk id="3" creationId="{78A5A8B4-6E03-6ED1-328C-5736A522ADFA}"/>
          </ac:spMkLst>
        </pc:spChg>
        <pc:picChg chg="add mod">
          <ac:chgData name="Robert French" userId="3a2cd69823348ced" providerId="LiveId" clId="{4E3D6BE8-781D-4295-ACA8-5F709ED2413A}" dt="2025-02-16T14:07:06.077" v="3027" actId="14100"/>
          <ac:picMkLst>
            <pc:docMk/>
            <pc:sldMk cId="156068324" sldId="1136"/>
            <ac:picMk id="5" creationId="{B23D0B1A-44A8-7B7C-FC91-F7EFA7FCF808}"/>
          </ac:picMkLst>
        </pc:picChg>
      </pc:sldChg>
      <pc:sldChg chg="new del">
        <pc:chgData name="Robert French" userId="3a2cd69823348ced" providerId="LiveId" clId="{4E3D6BE8-781D-4295-ACA8-5F709ED2413A}" dt="2025-02-16T14:05:36.465" v="3016" actId="680"/>
        <pc:sldMkLst>
          <pc:docMk/>
          <pc:sldMk cId="2748544202" sldId="1136"/>
        </pc:sldMkLst>
      </pc:sldChg>
      <pc:sldChg chg="delSp new del mod">
        <pc:chgData name="Robert French" userId="3a2cd69823348ced" providerId="LiveId" clId="{4E3D6BE8-781D-4295-ACA8-5F709ED2413A}" dt="2025-02-16T14:09:17.420" v="3041" actId="47"/>
        <pc:sldMkLst>
          <pc:docMk/>
          <pc:sldMk cId="1801666156" sldId="1137"/>
        </pc:sldMkLst>
        <pc:spChg chg="del">
          <ac:chgData name="Robert French" userId="3a2cd69823348ced" providerId="LiveId" clId="{4E3D6BE8-781D-4295-ACA8-5F709ED2413A}" dt="2025-02-16T14:07:25.294" v="3030" actId="478"/>
          <ac:spMkLst>
            <pc:docMk/>
            <pc:sldMk cId="1801666156" sldId="1137"/>
            <ac:spMk id="2" creationId="{2E7A9C71-B025-D654-A0C1-9094ABF40526}"/>
          </ac:spMkLst>
        </pc:spChg>
        <pc:spChg chg="del">
          <ac:chgData name="Robert French" userId="3a2cd69823348ced" providerId="LiveId" clId="{4E3D6BE8-781D-4295-ACA8-5F709ED2413A}" dt="2025-02-16T14:07:21.311" v="3029" actId="478"/>
          <ac:spMkLst>
            <pc:docMk/>
            <pc:sldMk cId="1801666156" sldId="1137"/>
            <ac:spMk id="3" creationId="{AFCD0EF1-8E91-0368-004F-A87C30AE1249}"/>
          </ac:spMkLst>
        </pc:spChg>
      </pc:sldChg>
      <pc:sldChg chg="addSp delSp modSp new mod">
        <pc:chgData name="Robert French" userId="3a2cd69823348ced" providerId="LiveId" clId="{4E3D6BE8-781D-4295-ACA8-5F709ED2413A}" dt="2025-02-16T14:08:40.363" v="3040" actId="14100"/>
        <pc:sldMkLst>
          <pc:docMk/>
          <pc:sldMk cId="3242300893" sldId="1138"/>
        </pc:sldMkLst>
        <pc:spChg chg="del">
          <ac:chgData name="Robert French" userId="3a2cd69823348ced" providerId="LiveId" clId="{4E3D6BE8-781D-4295-ACA8-5F709ED2413A}" dt="2025-02-16T14:08:06.486" v="3033" actId="478"/>
          <ac:spMkLst>
            <pc:docMk/>
            <pc:sldMk cId="3242300893" sldId="1138"/>
            <ac:spMk id="2" creationId="{EF82D538-1679-EE03-5651-BDF1BAD6E9B9}"/>
          </ac:spMkLst>
        </pc:spChg>
        <pc:spChg chg="del">
          <ac:chgData name="Robert French" userId="3a2cd69823348ced" providerId="LiveId" clId="{4E3D6BE8-781D-4295-ACA8-5F709ED2413A}" dt="2025-02-16T14:08:05.317" v="3032" actId="478"/>
          <ac:spMkLst>
            <pc:docMk/>
            <pc:sldMk cId="3242300893" sldId="1138"/>
            <ac:spMk id="3" creationId="{7CF8F235-33CA-1CF0-4748-F4244DE549E8}"/>
          </ac:spMkLst>
        </pc:spChg>
        <pc:picChg chg="add mod">
          <ac:chgData name="Robert French" userId="3a2cd69823348ced" providerId="LiveId" clId="{4E3D6BE8-781D-4295-ACA8-5F709ED2413A}" dt="2025-02-16T14:08:40.363" v="3040" actId="14100"/>
          <ac:picMkLst>
            <pc:docMk/>
            <pc:sldMk cId="3242300893" sldId="1138"/>
            <ac:picMk id="5" creationId="{3AE8DDE5-5869-0061-DBA7-1F8DE2B7FD11}"/>
          </ac:picMkLst>
        </pc:picChg>
      </pc:sldChg>
      <pc:sldChg chg="new add del">
        <pc:chgData name="Robert French" userId="3a2cd69823348ced" providerId="LiveId" clId="{4E3D6BE8-781D-4295-ACA8-5F709ED2413A}" dt="2025-02-17T19:29:49.273" v="3462" actId="47"/>
        <pc:sldMkLst>
          <pc:docMk/>
          <pc:sldMk cId="2527032830" sldId="1139"/>
        </pc:sldMkLst>
      </pc:sldChg>
      <pc:sldChg chg="delSp new del mod">
        <pc:chgData name="Robert French" userId="3a2cd69823348ced" providerId="LiveId" clId="{4E3D6BE8-781D-4295-ACA8-5F709ED2413A}" dt="2025-02-16T17:42:09.581" v="3306" actId="47"/>
        <pc:sldMkLst>
          <pc:docMk/>
          <pc:sldMk cId="1560994937" sldId="1140"/>
        </pc:sldMkLst>
        <pc:spChg chg="del">
          <ac:chgData name="Robert French" userId="3a2cd69823348ced" providerId="LiveId" clId="{4E3D6BE8-781D-4295-ACA8-5F709ED2413A}" dt="2025-02-16T17:41:54.928" v="3302" actId="478"/>
          <ac:spMkLst>
            <pc:docMk/>
            <pc:sldMk cId="1560994937" sldId="1140"/>
            <ac:spMk id="2" creationId="{6DD6C477-D437-6CC6-0421-855E95314CEB}"/>
          </ac:spMkLst>
        </pc:spChg>
        <pc:spChg chg="del">
          <ac:chgData name="Robert French" userId="3a2cd69823348ced" providerId="LiveId" clId="{4E3D6BE8-781D-4295-ACA8-5F709ED2413A}" dt="2025-02-16T17:41:52.599" v="3301" actId="478"/>
          <ac:spMkLst>
            <pc:docMk/>
            <pc:sldMk cId="1560994937" sldId="1140"/>
            <ac:spMk id="3" creationId="{EF380885-6A78-A07E-AAC0-9637EA9F8837}"/>
          </ac:spMkLst>
        </pc:spChg>
      </pc:sldChg>
      <pc:sldChg chg="add">
        <pc:chgData name="Robert French" userId="3a2cd69823348ced" providerId="LiveId" clId="{4E3D6BE8-781D-4295-ACA8-5F709ED2413A}" dt="2025-02-16T17:42:02.159" v="3303" actId="2890"/>
        <pc:sldMkLst>
          <pc:docMk/>
          <pc:sldMk cId="2437063401" sldId="1141"/>
        </pc:sldMkLst>
      </pc:sldChg>
      <pc:sldChg chg="addSp delSp modSp new mod modNotesTx">
        <pc:chgData name="Robert French" userId="3a2cd69823348ced" providerId="LiveId" clId="{4E3D6BE8-781D-4295-ACA8-5F709ED2413A}" dt="2025-02-17T19:19:59.673" v="3407"/>
        <pc:sldMkLst>
          <pc:docMk/>
          <pc:sldMk cId="2357143364" sldId="1142"/>
        </pc:sldMkLst>
        <pc:spChg chg="del">
          <ac:chgData name="Robert French" userId="3a2cd69823348ced" providerId="LiveId" clId="{4E3D6BE8-781D-4295-ACA8-5F709ED2413A}" dt="2025-02-16T17:43:07.974" v="3313" actId="478"/>
          <ac:spMkLst>
            <pc:docMk/>
            <pc:sldMk cId="2357143364" sldId="1142"/>
            <ac:spMk id="2" creationId="{914D8CC8-3263-79AB-C197-33DA20CEEBD4}"/>
          </ac:spMkLst>
        </pc:spChg>
        <pc:spChg chg="del">
          <ac:chgData name="Robert French" userId="3a2cd69823348ced" providerId="LiveId" clId="{4E3D6BE8-781D-4295-ACA8-5F709ED2413A}" dt="2025-02-16T17:43:06.512" v="3312" actId="478"/>
          <ac:spMkLst>
            <pc:docMk/>
            <pc:sldMk cId="2357143364" sldId="1142"/>
            <ac:spMk id="3" creationId="{385F570E-FC02-BECD-F62B-1653CAB6805C}"/>
          </ac:spMkLst>
        </pc:spChg>
        <pc:picChg chg="add mod">
          <ac:chgData name="Robert French" userId="3a2cd69823348ced" providerId="LiveId" clId="{4E3D6BE8-781D-4295-ACA8-5F709ED2413A}" dt="2025-02-17T19:19:59.673" v="3407"/>
          <ac:picMkLst>
            <pc:docMk/>
            <pc:sldMk cId="2357143364" sldId="1142"/>
            <ac:picMk id="2" creationId="{C64A4600-6F2C-787C-4170-0E162DDAAE11}"/>
          </ac:picMkLst>
        </pc:picChg>
        <pc:picChg chg="add mod">
          <ac:chgData name="Robert French" userId="3a2cd69823348ced" providerId="LiveId" clId="{4E3D6BE8-781D-4295-ACA8-5F709ED2413A}" dt="2025-02-16T17:43:52.090" v="3321" actId="14100"/>
          <ac:picMkLst>
            <pc:docMk/>
            <pc:sldMk cId="2357143364" sldId="1142"/>
            <ac:picMk id="5" creationId="{C845D9C6-93CD-DD95-175D-8EE89978A5FD}"/>
          </ac:picMkLst>
        </pc:picChg>
      </pc:sldChg>
      <pc:sldChg chg="add del ord">
        <pc:chgData name="Robert French" userId="3a2cd69823348ced" providerId="LiveId" clId="{4E3D6BE8-781D-4295-ACA8-5F709ED2413A}" dt="2025-02-16T17:42:53.931" v="3310" actId="47"/>
        <pc:sldMkLst>
          <pc:docMk/>
          <pc:sldMk cId="2977162979" sldId="1142"/>
        </pc:sldMkLst>
      </pc:sldChg>
      <pc:sldChg chg="add ord">
        <pc:chgData name="Robert French" userId="3a2cd69823348ced" providerId="LiveId" clId="{4E3D6BE8-781D-4295-ACA8-5F709ED2413A}" dt="2025-02-16T17:45:58.758" v="3405"/>
        <pc:sldMkLst>
          <pc:docMk/>
          <pc:sldMk cId="3119118188" sldId="1143"/>
        </pc:sldMkLst>
      </pc:sldChg>
      <pc:sldChg chg="add ord replId">
        <pc:chgData name="Robert French" userId="3a2cd69823348ced" providerId="LiveId" clId="{4E3D6BE8-781D-4295-ACA8-5F709ED2413A}" dt="2025-02-16T17:45:58.758" v="3405"/>
        <pc:sldMkLst>
          <pc:docMk/>
          <pc:sldMk cId="1230573312" sldId="1144"/>
        </pc:sldMkLst>
      </pc:sldChg>
      <pc:sldChg chg="add ord">
        <pc:chgData name="Robert French" userId="3a2cd69823348ced" providerId="LiveId" clId="{4E3D6BE8-781D-4295-ACA8-5F709ED2413A}" dt="2025-02-17T19:20:56.025" v="3411"/>
        <pc:sldMkLst>
          <pc:docMk/>
          <pc:sldMk cId="1636609257" sldId="1145"/>
        </pc:sldMkLst>
      </pc:sldChg>
      <pc:sldChg chg="add ord replId">
        <pc:chgData name="Robert French" userId="3a2cd69823348ced" providerId="LiveId" clId="{4E3D6BE8-781D-4295-ACA8-5F709ED2413A}" dt="2025-02-17T19:20:56.025" v="3411"/>
        <pc:sldMkLst>
          <pc:docMk/>
          <pc:sldMk cId="1210025945" sldId="1146"/>
        </pc:sldMkLst>
      </pc:sldChg>
      <pc:sldChg chg="add ord replId">
        <pc:chgData name="Robert French" userId="3a2cd69823348ced" providerId="LiveId" clId="{4E3D6BE8-781D-4295-ACA8-5F709ED2413A}" dt="2025-02-17T19:20:56.025" v="3411"/>
        <pc:sldMkLst>
          <pc:docMk/>
          <pc:sldMk cId="803836516" sldId="1147"/>
        </pc:sldMkLst>
      </pc:sldChg>
      <pc:sldChg chg="add ord replId">
        <pc:chgData name="Robert French" userId="3a2cd69823348ced" providerId="LiveId" clId="{4E3D6BE8-781D-4295-ACA8-5F709ED2413A}" dt="2025-02-17T19:20:56.025" v="3411"/>
        <pc:sldMkLst>
          <pc:docMk/>
          <pc:sldMk cId="259596466" sldId="1148"/>
        </pc:sldMkLst>
      </pc:sldChg>
      <pc:sldChg chg="add ord replId">
        <pc:chgData name="Robert French" userId="3a2cd69823348ced" providerId="LiveId" clId="{4E3D6BE8-781D-4295-ACA8-5F709ED2413A}" dt="2025-02-17T19:20:56.025" v="3411"/>
        <pc:sldMkLst>
          <pc:docMk/>
          <pc:sldMk cId="3451852748" sldId="1149"/>
        </pc:sldMkLst>
      </pc:sldChg>
      <pc:sldChg chg="add ord replId">
        <pc:chgData name="Robert French" userId="3a2cd69823348ced" providerId="LiveId" clId="{4E3D6BE8-781D-4295-ACA8-5F709ED2413A}" dt="2025-02-17T19:20:56.025" v="3411"/>
        <pc:sldMkLst>
          <pc:docMk/>
          <pc:sldMk cId="1636340429" sldId="1150"/>
        </pc:sldMkLst>
      </pc:sldChg>
      <pc:sldChg chg="add ord replId">
        <pc:chgData name="Robert French" userId="3a2cd69823348ced" providerId="LiveId" clId="{4E3D6BE8-781D-4295-ACA8-5F709ED2413A}" dt="2025-02-17T19:20:56.025" v="3411"/>
        <pc:sldMkLst>
          <pc:docMk/>
          <pc:sldMk cId="1297005815" sldId="1151"/>
        </pc:sldMkLst>
      </pc:sldChg>
      <pc:sldChg chg="add ord replId">
        <pc:chgData name="Robert French" userId="3a2cd69823348ced" providerId="LiveId" clId="{4E3D6BE8-781D-4295-ACA8-5F709ED2413A}" dt="2025-02-17T19:20:56.025" v="3411"/>
        <pc:sldMkLst>
          <pc:docMk/>
          <pc:sldMk cId="180045548" sldId="1152"/>
        </pc:sldMkLst>
      </pc:sldChg>
      <pc:sldChg chg="add ord replId">
        <pc:chgData name="Robert French" userId="3a2cd69823348ced" providerId="LiveId" clId="{4E3D6BE8-781D-4295-ACA8-5F709ED2413A}" dt="2025-02-17T19:20:56.025" v="3411"/>
        <pc:sldMkLst>
          <pc:docMk/>
          <pc:sldMk cId="3762485508" sldId="1153"/>
        </pc:sldMkLst>
      </pc:sldChg>
      <pc:sldChg chg="add ord replId">
        <pc:chgData name="Robert French" userId="3a2cd69823348ced" providerId="LiveId" clId="{4E3D6BE8-781D-4295-ACA8-5F709ED2413A}" dt="2025-02-17T19:20:56.025" v="3411"/>
        <pc:sldMkLst>
          <pc:docMk/>
          <pc:sldMk cId="1225276542" sldId="1154"/>
        </pc:sldMkLst>
      </pc:sldChg>
      <pc:sldChg chg="add ord replId">
        <pc:chgData name="Robert French" userId="3a2cd69823348ced" providerId="LiveId" clId="{4E3D6BE8-781D-4295-ACA8-5F709ED2413A}" dt="2025-02-17T19:20:56.025" v="3411"/>
        <pc:sldMkLst>
          <pc:docMk/>
          <pc:sldMk cId="1756195383" sldId="1155"/>
        </pc:sldMkLst>
      </pc:sldChg>
      <pc:sldChg chg="add ord replId">
        <pc:chgData name="Robert French" userId="3a2cd69823348ced" providerId="LiveId" clId="{4E3D6BE8-781D-4295-ACA8-5F709ED2413A}" dt="2025-02-17T19:20:56.025" v="3411"/>
        <pc:sldMkLst>
          <pc:docMk/>
          <pc:sldMk cId="3899080926" sldId="1156"/>
        </pc:sldMkLst>
      </pc:sldChg>
      <pc:sldChg chg="add ord replId">
        <pc:chgData name="Robert French" userId="3a2cd69823348ced" providerId="LiveId" clId="{4E3D6BE8-781D-4295-ACA8-5F709ED2413A}" dt="2025-02-17T19:20:56.025" v="3411"/>
        <pc:sldMkLst>
          <pc:docMk/>
          <pc:sldMk cId="3156442616" sldId="1157"/>
        </pc:sldMkLst>
      </pc:sldChg>
      <pc:sldChg chg="add ord">
        <pc:chgData name="Robert French" userId="3a2cd69823348ced" providerId="LiveId" clId="{4E3D6BE8-781D-4295-ACA8-5F709ED2413A}" dt="2025-02-17T19:29:41.323" v="3461"/>
        <pc:sldMkLst>
          <pc:docMk/>
          <pc:sldMk cId="640622820" sldId="1158"/>
        </pc:sldMkLst>
      </pc:sldChg>
      <pc:sldChg chg="add ord">
        <pc:chgData name="Robert French" userId="3a2cd69823348ced" providerId="LiveId" clId="{4E3D6BE8-781D-4295-ACA8-5F709ED2413A}" dt="2025-02-17T19:30:26.344" v="3466"/>
        <pc:sldMkLst>
          <pc:docMk/>
          <pc:sldMk cId="965960774" sldId="1159"/>
        </pc:sldMkLst>
      </pc:sldChg>
      <pc:sldChg chg="add">
        <pc:chgData name="Robert French" userId="3a2cd69823348ced" providerId="LiveId" clId="{4E3D6BE8-781D-4295-ACA8-5F709ED2413A}" dt="2025-02-17T21:27:51.966" v="3488"/>
        <pc:sldMkLst>
          <pc:docMk/>
          <pc:sldMk cId="1057031022" sldId="1160"/>
        </pc:sldMkLst>
      </pc:sldChg>
      <pc:sldChg chg="add">
        <pc:chgData name="Robert French" userId="3a2cd69823348ced" providerId="LiveId" clId="{4E3D6BE8-781D-4295-ACA8-5F709ED2413A}" dt="2025-02-17T21:27:58.727" v="3489"/>
        <pc:sldMkLst>
          <pc:docMk/>
          <pc:sldMk cId="4237916265" sldId="11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2/19/2025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pecphotop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primitage-road-no-warning-signs-signage-V12_AmFAINg?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natcon773?utm_content=creditCopyText&amp;utm_medium=referral&amp;utm_source=unsplash" TargetMode="External"/><Relationship Id="rId2" Type="http://schemas.openxmlformats.org/officeDocument/2006/relationships/slide" Target="../slides/slide137.xml"/><Relationship Id="rId1" Type="http://schemas.openxmlformats.org/officeDocument/2006/relationships/notesMaster" Target="../notesMasters/notesMaster1.xml"/><Relationship Id="rId4" Type="http://schemas.openxmlformats.org/officeDocument/2006/relationships/hyperlink" Target="https://unsplash.com/photos/brain-figurine-byp5TTxUbL0?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therideacademy?utm_source=unsplash&amp;utm_medium=referral&amp;utm_content=creditCopyText"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s/photos/learning?utm_source=unsplash&amp;utm_medium=referral&amp;utm_content=creditCopyText"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punttim?utm_source=unsplash&amp;utm_medium=referral&amp;utm_content=creditCopyText"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unsplash.com/s/photos/stress?utm_source=unsplash&amp;utm_medium=referral&amp;utm_content=creditCopyText" TargetMode="Externa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unsplash.com/@helibertoarias?utm_source=unsplash&amp;utm_medium=referral&amp;utm_content=creditCopyText"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unsplash.com/s/photos/ram?utm_source=unsplash&amp;utm_medium=referral&amp;utm_content=creditCopyText" TargetMode="Externa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harrisonbroadbent?utm_source=unsplash&amp;utm_medium=referral&amp;utm_content=creditCopyText"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unsplash.com/s/photos/computer-ram?utm_source=unsplash&amp;utm_medium=referral&amp;utm_content=creditCopyText" TargetMode="Externa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pexels.com/@bohed?utm_content=attributionCopyText&amp;utm_medium=referral&amp;utm_source=pexels" TargetMode="External"/><Relationship Id="rId2" Type="http://schemas.openxmlformats.org/officeDocument/2006/relationships/slide" Target="../slides/slide142.xml"/><Relationship Id="rId1" Type="http://schemas.openxmlformats.org/officeDocument/2006/relationships/notesMaster" Target="../notesMasters/notesMaster1.xml"/><Relationship Id="rId4" Type="http://schemas.openxmlformats.org/officeDocument/2006/relationships/hyperlink" Target="https://www.pexels.com/photo/black-internal-hdd-on-black-surface-117729/?utm_content=attributionCopyText&amp;utm_medium=referral&amp;utm_source=pexels" TargetMode="Externa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unsplash.com/@mr_t55?utm_source=unsplash&amp;utm_medium=referral&amp;utm_content=creditCopyText"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unsplash.com/s/photos/three?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pexels.com/@atulchoudharya9?utm_content=attributionCopyText&amp;utm_medium=referral&amp;utm_source=pexels" TargetMode="External"/><Relationship Id="rId2" Type="http://schemas.openxmlformats.org/officeDocument/2006/relationships/slide" Target="../slides/slide155.xml"/><Relationship Id="rId1" Type="http://schemas.openxmlformats.org/officeDocument/2006/relationships/notesMaster" Target="../notesMasters/notesMaster1.xml"/><Relationship Id="rId4" Type="http://schemas.openxmlformats.org/officeDocument/2006/relationships/hyperlink" Target="https://www.pexels.com/photo/white-and-blue-crew-neck-t-shirt-2868257/?utm_content=attributionCopyText&amp;utm_medium=referral&amp;utm_source=pexel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unsplash.com/@gabiontheroad?utm_source=unsplash&amp;utm_medium=referral&amp;utm_content=creditCopyText"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unsplash.com/s/photos/knowledge?utm_source=unsplash&amp;utm_medium=referral&amp;utm_content=creditCopyText" TargetMode="Externa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unsplash.com/@seteph?utm_source=unsplash&amp;utm_medium=referral&amp;utm_content=creditCopyText" TargetMode="External"/><Relationship Id="rId2" Type="http://schemas.openxmlformats.org/officeDocument/2006/relationships/slide" Target="../slides/slide159.xml"/><Relationship Id="rId1" Type="http://schemas.openxmlformats.org/officeDocument/2006/relationships/notesMaster" Target="../notesMasters/notesMaster1.xml"/><Relationship Id="rId4" Type="http://schemas.openxmlformats.org/officeDocument/2006/relationships/hyperlink" Target="https://unsplash.com/s/photos/drumming?utm_source=unsplash&amp;utm_medium=referral&amp;utm_content=creditCopyText" TargetMode="Externa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unsplash.com/@museumsvictoria?utm_source=unsplash&amp;utm_medium=referral&amp;utm_content=creditCopyText" TargetMode="External"/><Relationship Id="rId2" Type="http://schemas.openxmlformats.org/officeDocument/2006/relationships/slide" Target="../slides/slide163.xml"/><Relationship Id="rId1" Type="http://schemas.openxmlformats.org/officeDocument/2006/relationships/notesMaster" Target="../notesMasters/notesMaster1.xml"/><Relationship Id="rId4" Type="http://schemas.openxmlformats.org/officeDocument/2006/relationships/hyperlink" Target="https://unsplash.com/s/photos/exam?utm_source=unsplash&amp;utm_medium=referral&amp;utm_content=creditCopyText" TargetMode="Externa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unsplash.com/@deanward?utm_source=unsplash&amp;utm_medium=referral&amp;utm_content=creditCopyText" TargetMode="External"/><Relationship Id="rId2" Type="http://schemas.openxmlformats.org/officeDocument/2006/relationships/slide" Target="../slides/slide166.xml"/><Relationship Id="rId1" Type="http://schemas.openxmlformats.org/officeDocument/2006/relationships/notesMaster" Target="../notesMasters/notesMaster1.xml"/><Relationship Id="rId4" Type="http://schemas.openxmlformats.org/officeDocument/2006/relationships/hyperlink" Target="https://unsplash.com/s/photos/bunny-rabit?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unsplash.com/@edge2edgemedia?utm_source=unsplash&amp;utm_medium=referral&amp;utm_content=creditCopyText" TargetMode="External"/><Relationship Id="rId2" Type="http://schemas.openxmlformats.org/officeDocument/2006/relationships/slide" Target="../slides/slide167.xml"/><Relationship Id="rId1" Type="http://schemas.openxmlformats.org/officeDocument/2006/relationships/notesMaster" Target="../notesMasters/notesMaster1.xml"/><Relationship Id="rId4" Type="http://schemas.openxmlformats.org/officeDocument/2006/relationships/hyperlink" Target="https://unsplash.com/s/photos/bet?utm_source=unsplash&amp;utm_medium=referral&amp;utm_content=creditCopyText" TargetMode="Externa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unsplash.com/@mitchel3uo?utm_source=unsplash&amp;utm_medium=referral&amp;utm_content=creditCopyText" TargetMode="External"/><Relationship Id="rId2" Type="http://schemas.openxmlformats.org/officeDocument/2006/relationships/slide" Target="../slides/slide168.xml"/><Relationship Id="rId1" Type="http://schemas.openxmlformats.org/officeDocument/2006/relationships/notesMaster" Target="../notesMasters/notesMaster1.xml"/><Relationship Id="rId4" Type="http://schemas.openxmlformats.org/officeDocument/2006/relationships/hyperlink" Target="https://unsplash.com/s/photos/repeat?utm_source=unsplash&amp;utm_medium=referral&amp;utm_content=creditCopyText" TargetMode="Externa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unsplash.com/@mr_t55?utm_source=unsplash&amp;utm_medium=referral&amp;utm_content=creditCopyText" TargetMode="External"/><Relationship Id="rId2" Type="http://schemas.openxmlformats.org/officeDocument/2006/relationships/slide" Target="../slides/slide170.xml"/><Relationship Id="rId1" Type="http://schemas.openxmlformats.org/officeDocument/2006/relationships/notesMaster" Target="../notesMasters/notesMaster1.xml"/><Relationship Id="rId4" Type="http://schemas.openxmlformats.org/officeDocument/2006/relationships/hyperlink" Target="https://unsplash.com/collections/10021587/numbers?utm_source=unsplash&amp;utm_medium=referral&amp;utm_content=creditCopyText" TargetMode="Externa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unsplash.com/@cedericvandenberghe?utm_source=unsplash&amp;utm_medium=referral&amp;utm_content=creditCopyText" TargetMode="External"/><Relationship Id="rId2" Type="http://schemas.openxmlformats.org/officeDocument/2006/relationships/slide" Target="../slides/slide171.xml"/><Relationship Id="rId1" Type="http://schemas.openxmlformats.org/officeDocument/2006/relationships/notesMaster" Target="../notesMasters/notesMaster1.xml"/><Relationship Id="rId4" Type="http://schemas.openxmlformats.org/officeDocument/2006/relationships/hyperlink" Target="https://unsplash.com/s/photos/curse?utm_source=unsplash&amp;utm_medium=referral&amp;utm_content=creditCopyText" TargetMode="Externa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unsplash.com/@kellysikkema?utm_source=unsplash&amp;utm_medium=referral&amp;utm_content=creditCopyText" TargetMode="External"/><Relationship Id="rId2" Type="http://schemas.openxmlformats.org/officeDocument/2006/relationships/slide" Target="../slides/slide172.xml"/><Relationship Id="rId1" Type="http://schemas.openxmlformats.org/officeDocument/2006/relationships/notesMaster" Target="../notesMasters/notesMaster1.xml"/><Relationship Id="rId4" Type="http://schemas.openxmlformats.org/officeDocument/2006/relationships/hyperlink" Target="https://unsplash.com/s/photos/question?utm_source=unsplash&amp;utm_medium=referral&amp;utm_content=creditCopyText" TargetMode="Externa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unsplash.com/@syinq?utm_source=unsplash&amp;utm_medium=referral&amp;utm_content=creditCopyText" TargetMode="External"/><Relationship Id="rId2" Type="http://schemas.openxmlformats.org/officeDocument/2006/relationships/slide" Target="../slides/slide173.xml"/><Relationship Id="rId1" Type="http://schemas.openxmlformats.org/officeDocument/2006/relationships/notesMaster" Target="../notesMasters/notesMaster1.xml"/><Relationship Id="rId4" Type="http://schemas.openxmlformats.org/officeDocument/2006/relationships/hyperlink" Target="https://unsplash.com/s/photos/books?utm_source=unsplash&amp;utm_medium=referral&amp;utm_content=creditCopyText" TargetMode="Externa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unsplash.com/@markusspiske?utm_source=unsplash&amp;utm_medium=referral&amp;utm_content=creditCopyText" TargetMode="External"/><Relationship Id="rId2" Type="http://schemas.openxmlformats.org/officeDocument/2006/relationships/slide" Target="../slides/slide174.xml"/><Relationship Id="rId1" Type="http://schemas.openxmlformats.org/officeDocument/2006/relationships/notesMaster" Target="../notesMasters/notesMaster1.xml"/><Relationship Id="rId4" Type="http://schemas.openxmlformats.org/officeDocument/2006/relationships/hyperlink" Target="https://unsplash.com/collections/4676376/code?utm_source=unsplash&amp;utm_medium=referral&amp;utm_content=creditCopyText"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unsplash.com/photos/macro-photography-of-blue-wooden-door-painted-with-number-6-H-82Nbe8m7o?utm_content=creditCopyText&amp;utm_medium=referral&amp;utm_source=unsplash" TargetMode="Externa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unsplash.com/@seagrave?utm_content=creditCopyText&amp;utm_medium=referral&amp;utm_source=unsplash" TargetMode="External"/><Relationship Id="rId2" Type="http://schemas.openxmlformats.org/officeDocument/2006/relationships/slide" Target="../slides/slide179.xml"/><Relationship Id="rId1" Type="http://schemas.openxmlformats.org/officeDocument/2006/relationships/notesMaster" Target="../notesMasters/notesMaster1.xml"/><Relationship Id="rId4" Type="http://schemas.openxmlformats.org/officeDocument/2006/relationships/hyperlink" Target="https://unsplash.com/photos/woman-in-black-sunglasses-and-white-shirt-1tpLdmxki-c?utm_content=creditCopyText&amp;utm_medium=referral&amp;utm_source=unsplash" TargetMode="Externa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unsplash.com/@goumbik?utm_content=creditCopyText&amp;utm_medium=referral&amp;utm_source=unsplash" TargetMode="External"/><Relationship Id="rId2" Type="http://schemas.openxmlformats.org/officeDocument/2006/relationships/slide" Target="../slides/slide182.xml"/><Relationship Id="rId1" Type="http://schemas.openxmlformats.org/officeDocument/2006/relationships/notesMaster" Target="../notesMasters/notesMaster1.xml"/><Relationship Id="rId4" Type="http://schemas.openxmlformats.org/officeDocument/2006/relationships/hyperlink" Target="https://unsplash.com/photos/person-holding-white-mini-bell-alarmclock-UAvYasdkzq8?utm_content=creditCopyText&amp;utm_medium=referral&amp;utm_source=unsplash" TargetMode="Externa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unsplash.com/@eprouzet?utm_content=creditCopyText&amp;utm_medium=referral&amp;utm_source=unsplash" TargetMode="External"/><Relationship Id="rId2" Type="http://schemas.openxmlformats.org/officeDocument/2006/relationships/slide" Target="../slides/slide189.xml"/><Relationship Id="rId1" Type="http://schemas.openxmlformats.org/officeDocument/2006/relationships/notesMaster" Target="../notesMasters/notesMaster1.xml"/><Relationship Id="rId4" Type="http://schemas.openxmlformats.org/officeDocument/2006/relationships/hyperlink" Target="https://unsplash.com/photos/a-sign-on-a-brick-wall-that-says-no-7-SS7DP_65N4g?utm_content=creditCopyText&amp;utm_medium=referral&amp;utm_source=unsplash" TargetMode="Externa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190.xml"/><Relationship Id="rId1" Type="http://schemas.openxmlformats.org/officeDocument/2006/relationships/notesMaster" Target="../notesMasters/notesMaster1.xml"/><Relationship Id="rId4" Type="http://schemas.openxmlformats.org/officeDocument/2006/relationships/hyperlink" Target="https://unsplash.com/photos/white-paper-on-white-surface-r_8uWsy3QT8?utm_content=creditCopyText&amp;utm_medium=referral&amp;utm_source=unsplash" TargetMode="Externa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191.xml"/><Relationship Id="rId1" Type="http://schemas.openxmlformats.org/officeDocument/2006/relationships/notesMaster" Target="../notesMasters/notesMaster1.xml"/><Relationship Id="rId4" Type="http://schemas.openxmlformats.org/officeDocument/2006/relationships/hyperlink" Target="https://unsplash.com/photos/brown-wooden-blocks-on-white-surface-Z2bJeJQRbW0?utm_content=creditCopyText&amp;utm_medium=referral&amp;utm_source=unsplash" TargetMode="Externa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unsplash.com/@mikael_seegen?utm_source=unsplash&amp;utm_medium=referral&amp;utm_content=creditCopyText" TargetMode="External"/><Relationship Id="rId2" Type="http://schemas.openxmlformats.org/officeDocument/2006/relationships/slide" Target="../slides/slide192.xml"/><Relationship Id="rId1" Type="http://schemas.openxmlformats.org/officeDocument/2006/relationships/notesMaster" Target="../notesMasters/notesMaster1.xml"/><Relationship Id="rId4" Type="http://schemas.openxmlformats.org/officeDocument/2006/relationships/hyperlink" Target="https://unsplash.com/s/photos/danger?utm_source=unsplash&amp;utm_medium=referral&amp;utm_content=creditCopyText" TargetMode="Externa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202.xml"/><Relationship Id="rId1" Type="http://schemas.openxmlformats.org/officeDocument/2006/relationships/notesMaster" Target="../notesMasters/notesMaster1.xml"/><Relationship Id="rId4" Type="http://schemas.openxmlformats.org/officeDocument/2006/relationships/hyperlink" Target="https://unsplash.com/photos/choose-your-words-tiles-POMpXtcVYHo?utm_content=creditCopyText&amp;utm_medium=referral&amp;utm_source=unsplash" TargetMode="Externa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s://unsplash.com/@marcel_eberle?utm_content=creditCopyText&amp;utm_medium=referral&amp;utm_source=unsplash" TargetMode="External"/><Relationship Id="rId2" Type="http://schemas.openxmlformats.org/officeDocument/2006/relationships/slide" Target="../slides/slide219.xml"/><Relationship Id="rId1" Type="http://schemas.openxmlformats.org/officeDocument/2006/relationships/notesMaster" Target="../notesMasters/notesMaster1.xml"/><Relationship Id="rId4" Type="http://schemas.openxmlformats.org/officeDocument/2006/relationships/hyperlink" Target="https://unsplash.com/photos/white-and-red-arrow-sign-rendLSpkDtY?utm_content=creditCopyText&amp;utm_medium=referral&amp;utm_source=unsplash" TargetMode="External"/></Relationships>
</file>

<file path=ppt/notesSlides/_rels/notesSlide173.xml.rels><?xml version="1.0" encoding="UTF-8" standalone="yes"?>
<Relationships xmlns="http://schemas.openxmlformats.org/package/2006/relationships"><Relationship Id="rId3" Type="http://schemas.openxmlformats.org/officeDocument/2006/relationships/hyperlink" Target="https://unsplash.com/@emilymorter?utm_content=creditCopyText&amp;utm_medium=referral&amp;utm_source=unsplash" TargetMode="External"/><Relationship Id="rId2" Type="http://schemas.openxmlformats.org/officeDocument/2006/relationships/slide" Target="../slides/slide220.xml"/><Relationship Id="rId1" Type="http://schemas.openxmlformats.org/officeDocument/2006/relationships/notesMaster" Target="../notesMasters/notesMaster1.xml"/><Relationship Id="rId4" Type="http://schemas.openxmlformats.org/officeDocument/2006/relationships/hyperlink" Target="https://unsplash.com/photos/question-mark-neon-signage-8xAA0f9yQnE?utm_content=creditCopyText&amp;utm_medium=referral&amp;utm_source=unsplash" TargetMode="Externa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unsplash.com/@waldemarbrandt67w?utm_content=creditCopyText&amp;utm_medium=referral&amp;utm_source=unsplash" TargetMode="External"/><Relationship Id="rId2" Type="http://schemas.openxmlformats.org/officeDocument/2006/relationships/slide" Target="../slides/slide221.xml"/><Relationship Id="rId1" Type="http://schemas.openxmlformats.org/officeDocument/2006/relationships/notesMaster" Target="../notesMasters/notesMaster1.xml"/><Relationship Id="rId4" Type="http://schemas.openxmlformats.org/officeDocument/2006/relationships/hyperlink" Target="https://unsplash.com/photos/2-wall-decor-YKtxjGsl1BY?utm_content=creditCopyText&amp;utm_medium=referral&amp;utm_source=unsplash" TargetMode="Externa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222.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225.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unsplash.com/@natcon773?utm_content=creditCopyText&amp;utm_medium=referral&amp;utm_source=unsplash" TargetMode="External"/><Relationship Id="rId2" Type="http://schemas.openxmlformats.org/officeDocument/2006/relationships/slide" Target="../slides/slide226.xml"/><Relationship Id="rId1" Type="http://schemas.openxmlformats.org/officeDocument/2006/relationships/notesMaster" Target="../notesMasters/notesMaster1.xml"/><Relationship Id="rId4" Type="http://schemas.openxmlformats.org/officeDocument/2006/relationships/hyperlink" Target="https://unsplash.com/photos/brain-figurine-byp5TTxUbL0?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unsplash.com/@cedericvandenberghe?utm_source=unsplash&amp;utm_medium=referral&amp;utm_content=creditCopyText"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unsplash.com/s/photos/curse?utm_source=unsplash&amp;utm_medium=referral&amp;utm_content=creditCopyText" TargetMode="Externa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229.xml"/><Relationship Id="rId1" Type="http://schemas.openxmlformats.org/officeDocument/2006/relationships/notesMaster" Target="../notesMasters/notesMaster1.xml"/><Relationship Id="rId4" Type="http://schemas.openxmlformats.org/officeDocument/2006/relationships/hyperlink" Target="https://unsplash.com/photos/macro-photography-of-blue-wooden-door-painted-with-number-6-H-82Nbe8m7o?utm_content=creditCopyText&amp;utm_medium=referral&amp;utm_source=unsplash" TargetMode="Externa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unsplash.com/@seagrave?utm_content=creditCopyText&amp;utm_medium=referral&amp;utm_source=unsplash"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s://unsplash.com/photos/woman-in-black-sunglasses-and-white-shirt-1tpLdmxki-c?utm_content=creditCopyText&amp;utm_medium=referral&amp;utm_source=unsplash" TargetMode="Externa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s://unsplash.com/@eprouzet?utm_content=creditCopyText&amp;utm_medium=referral&amp;utm_source=unsplash"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s://unsplash.com/photos/a-sign-on-a-brick-wall-that-says-no-7-SS7DP_65N4g?utm_content=creditCopyText&amp;utm_medium=referral&amp;utm_source=unsplash" TargetMode="Externa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232.xml"/><Relationship Id="rId1" Type="http://schemas.openxmlformats.org/officeDocument/2006/relationships/notesMaster" Target="../notesMasters/notesMaster1.xml"/><Relationship Id="rId4" Type="http://schemas.openxmlformats.org/officeDocument/2006/relationships/hyperlink" Target="https://unsplash.com/photos/white-paper-on-white-surface-r_8uWsy3QT8?utm_content=creditCopyText&amp;utm_medium=referral&amp;utm_source=unsplash" TargetMode="Externa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235.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loubtr?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gray-slabs-5EoWFa_Htdo?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photos/brown-wooden-blocks-on-white-table-oXjvbhXxm4w?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splash.com/@marcel_eberle?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white-and-red-arrow-sign-rendLSpkDtY?utm_content=creditCopyText&amp;utm_medium=referral&amp;utm_source=unsplash"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nsplash.com/@emilymorter?utm_content=creditCopyText&amp;utm_medium=referral&amp;utm_source=unsplash"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photos/question-mark-neon-signage-8xAA0f9yQnE?utm_content=creditCopyText&amp;utm_medium=referral&amp;utm_source=unsplash"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waldemarbrandt67w?utm_content=creditCopyText&amp;utm_medium=referral&amp;utm_source=unsplash"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unsplash.com/photos/2-wall-decor-YKtxjGsl1BY?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natcon773?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brain-figurine-byp5TTxUbL0?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cedericvandenberghe?utm_source=unsplash&amp;utm_medium=referral&amp;utm_content=creditCopyText"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unsplash.com/s/photos/curse?utm_source=unsplash&amp;utm_medium=referral&amp;utm_content=creditCopyTex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unsplash.com/photos/macro-photography-of-blue-wooden-door-painted-with-number-6-H-82Nbe8m7o?utm_content=creditCopyText&amp;utm_medium=referral&amp;utm_source=unsplash"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unsplash.com/@seagrave?utm_content=creditCopyText&amp;utm_medium=referral&amp;utm_source=unsplash"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unsplash.com/photos/woman-in-black-sunglasses-and-white-shirt-1tpLdmxki-c?utm_content=creditCopyText&amp;utm_medium=referral&amp;utm_source=unsplash"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unsplash.com/@eprouzet?utm_content=creditCopyText&amp;utm_medium=referral&amp;utm_source=unsplash"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nsplash.com/photos/a-sign-on-a-brick-wall-that-says-no-7-SS7DP_65N4g?utm_content=creditCopyText&amp;utm_medium=referral&amp;utm_source=unsplash"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unsplash.com/photos/white-paper-on-white-surface-r_8uWsy3QT8?utm_content=creditCopyText&amp;utm_medium=referral&amp;utm_source=unsplash"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unsplash.com/@marcel_eberle?utm_content=creditCopyText&amp;utm_medium=referral&amp;utm_source=unsplash"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unsplash.com/photos/white-and-red-arrow-sign-rendLSpkDtY?utm_content=creditCopyText&amp;utm_medium=referral&amp;utm_source=unsplash"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unsplash.com/@emilymorter?utm_content=creditCopyText&amp;utm_medium=referral&amp;utm_source=unsplash"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unsplash.com/photos/question-mark-neon-signage-8xAA0f9yQnE?utm_content=creditCopyText&amp;utm_medium=referral&amp;utm_source=unsplash"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unsplash.com/@imagesbykayla?utm_content=creditCopyText&amp;utm_medium=referral&amp;utm_source=unsplash"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unsplash.com/photos/selective-photography-of-woman-holding-binoculars-looking-upward-outdoors-nhi3_11E6zM?utm_content=creditCopyText&amp;utm_medium=referral&amp;utm_source=unsplash"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unsplash.com/photos/brown-wooden-blocks-on-white-surface-erLrY4aKztg?utm_content=creditCopyText&amp;utm_medium=referral&amp;utm_source=unsplash"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unsplash.com/@etiennegirardet?utm_content=creditCopyText&amp;utm_medium=referral&amp;utm_source=unsplash"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unsplash.com/photos/brown-and-black-round-ornament-weYtEB6fsO4?utm_content=creditCopyText&amp;utm_medium=referral&amp;utm_source=unsplash"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awcreativeut?utm_content=creditCopyText&amp;utm_medium=referral&amp;utm_source=unsplash"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unsplash.com/photos/boy-in-gray-sweater-beside-boy-in-gray-and-white-plaid-dress-shirt-7fF0iei80AQ?utm_content=creditCopyText&amp;utm_medium=referral&amp;utm_source=unsplash"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mxhpics?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a-black-and-white-photo-with-the-words-the-journey-is-on-CSWllKT9wPw?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unsplash.com/@kylebushnell?utm_content=creditCopyText&amp;utm_medium=referral&amp;utm_source=unsplash"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unsplash.com/photos/man-in-black-jacket-riding-white-motorcycle-on-road-during-daytime-V7mk4Tt7VpQ?utm_content=creditCopyText&amp;utm_medium=referral&amp;utm_source=unsplash"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unsplash.com/@waldemarbrandt67w?utm_content=creditCopyText&amp;utm_medium=referral&amp;utm_source=unsplash"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unsplash.com/photos/2-wall-decor-YKtxjGsl1BY?utm_content=creditCopyText&amp;utm_medium=referral&amp;utm_source=unsplash"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unsplash.com/photos/a-crossword-block-with-the-letter-y-on-it-3NR3ws6Wwj0?utm_content=creditCopyText&amp;utm_medium=referral&amp;utm_source=unsplash"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priscilladupreez?utm_content=creditCopyText&amp;utm_medium=referral&amp;utm_source=unsplash"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unsplash.com/photos/three-pair-of-leather-shoes-ra8JrePvtLs?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unsplash.com/@christyjacob26?utm_content=creditCopyText&amp;utm_medium=referral&amp;utm_source=unsplash"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unsplash.com/photos/a-blurry-picture-of-the-word-more-on-a-wall-O2wROeJxZ6A?utm_content=creditCopyText&amp;utm_medium=referral&amp;utm_source=unsplash"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olav_ahrens?utm_content=creditCopyText&amp;utm_medium=referral&amp;utm_source=unsplash"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photos/person-playing-magic-cube-4Ennrbj1svk?utm_content=creditCopyText&amp;utm_medium=referral&amp;utm_source=unsplash"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unsplash.com/@luvqs?utm_content=creditCopyText&amp;utm_medium=referral&amp;utm_source=unsplash"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unsplash.com/photos/man-sight-on-white-microscope-9vnACvX2748?utm_content=creditCopyText&amp;utm_medium=referral&amp;utm_source=unsplash"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unsplash.com/@kdghantous?utm_content=creditCopyText&amp;utm_medium=referral&amp;utm_source=unsplash"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unsplash.com/photos/titled-book-lot-JHTlgIpNyQA?utm_content=creditCopyText&amp;utm_medium=referral&amp;utm_source=unsplash"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unsplash.com/@dancristianpaduret?utm_content=creditCopyText&amp;utm_medium=referral&amp;utm_source=unsplash"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unsplash.com/photos/a-blackboard-with-a-bunch-of-diagrams-on-it-h3kuhYUCE9A?utm_content=creditCopyText&amp;utm_medium=referral&amp;utm_source=unsplash"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unsplash.com/@lunarts?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3x3-rubiks-cube-toy-inI8GnmS190?utm_content=creditCopyText&amp;utm_medium=referral&amp;utm_source=unsplash"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selective-focus-photography-of-woman-wearing-black-cold-shoulder-shirt-using-megaphone-during-daytime-DoA2duXyzRM?utm_content=creditCopyText&amp;utm_medium=referral&amp;utm_source=unsplash"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timmeyer?utm_content=creditCopyText&amp;utm_medium=referral&amp;utm_source=unsplash"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photos/variety-o-cooked-food-GZzQAQyxACw?utm_content=creditCopyText&amp;utm_medium=referral&amp;utm_source=unsplash" TargetMode="Externa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unsplash.com/@jasmund?utm_content=creditCopyText&amp;utm_medium=referral&amp;utm_source=unsplash"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unsplash.com/photos/closed-white-painted-door-with-exit-signage-t-WxNy6CMyU?utm_content=creditCopyText&amp;utm_medium=referral&amp;utm_source=unsplash"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brown-wooden-cross-on-white-surface-Fp4ERdkR5jU?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black-and-white-love-print-textile-1GxdTleoEls?utm_content=creditCopyText&amp;utm_medium=referral&amp;utm_source=unsplash"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henniestander?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a-large-white-pot-with-a-black-handle-on-it-AALupmpUC64?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wansan_99?utm_source=unsplash&amp;utm_medium=referral&amp;utm_content=creditCopyText"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s/photos/audience?utm_source=unsplash&amp;utm_medium=referral&amp;utm_content=creditCopyText"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pexels.com/@jibarofoto?utm_content=attributionCopyText&amp;utm_medium=referral&amp;utm_source=pexels"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www.pexels.com/photo/grayscale-photography-of-people-sitting-on-chair-inside-building-2774566/?utm_content=attributionCopyText&amp;utm_medium=referral&amp;utm_source=pexels"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tjump?utm_source=unsplash&amp;utm_medium=referral&amp;utm_content=creditCopyText"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unsplash.com/collections/1898831/resilience?utm_source=unsplash&amp;utm_medium=referral&amp;utm_content=creditCopyText"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marieclaire.co.uk/life/work/f1-women-522144"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www.pexels.com/photo/photo-of-women-sitting-on-orange-sofa-3810832/?utm_content=attributionCopyText&amp;utm_medium=referral&amp;utm_source=pexels" TargetMode="External"/><Relationship Id="rId5" Type="http://schemas.openxmlformats.org/officeDocument/2006/relationships/hyperlink" Target="https://www.pexels.com/@rethaferguson?utm_content=attributionCopyText&amp;utm_medium=referral&amp;utm_source=pexels" TargetMode="External"/><Relationship Id="rId4" Type="http://schemas.openxmlformats.org/officeDocument/2006/relationships/hyperlink" Target="https://www.bloomberg.com/news/articles/2021-01-30/12-female-drivers-in-auto-racing-to-know-before-season-begins"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pexels.com/@cottonbro?utm_content=attributionCopyText&amp;utm_medium=referral&amp;utm_source=pexels"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s://www.pexels.com/photo/multi-colored-plastic-round-toy-4614200/?utm_content=attributionCopyText&amp;utm_medium=referral&amp;utm_source=pexels"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unsplash.com/@piotrpiotr?utm_content=creditCopyText&amp;utm_medium=referral&amp;utm_source=unsplash"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unsplash.com/photos/woman-in-blue-blazer-smiling-EpKqRPT1lP0?utm_content=creditCopyText&amp;utm_medium=referral&amp;utm_source=unsplash" TargetMode="External"/><Relationship Id="rId5" Type="http://schemas.openxmlformats.org/officeDocument/2006/relationships/hyperlink" Target="https://unsplash.com/@_sean_hall_?utm_content=creditCopyText&amp;utm_medium=referral&amp;utm_source=unsplash" TargetMode="External"/><Relationship Id="rId4" Type="http://schemas.openxmlformats.org/officeDocument/2006/relationships/hyperlink" Target="https://unsplash.com/photos/mens-orange-polo-shirt-nDChi18rJcg?utm_content=creditCopyText&amp;utm_medium=referral&amp;utm_source=unsplash"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8" Type="http://schemas.openxmlformats.org/officeDocument/2006/relationships/hyperlink" Target="https://unsplash.com/photos/boys-face-close-up-photography-n4KewLKFOZw?utm_content=creditCopyText&amp;utm_medium=referral&amp;utm_source=unsplash" TargetMode="External"/><Relationship Id="rId3" Type="http://schemas.openxmlformats.org/officeDocument/2006/relationships/hyperlink" Target="https://unsplash.com/@biazar?utm_content=creditCopyText&amp;utm_medium=referral&amp;utm_source=unsplash" TargetMode="External"/><Relationship Id="rId7" Type="http://schemas.openxmlformats.org/officeDocument/2006/relationships/hyperlink" Target="https://unsplash.com/@imansyahmp?utm_content=creditCopyText&amp;utm_medium=referral&amp;utm_source=unsplash" TargetMode="External"/><Relationship Id="rId2" Type="http://schemas.openxmlformats.org/officeDocument/2006/relationships/slide" Target="../slides/slide114.xml"/><Relationship Id="rId1" Type="http://schemas.openxmlformats.org/officeDocument/2006/relationships/notesMaster" Target="../notesMasters/notesMaster1.xml"/><Relationship Id="rId6" Type="http://schemas.openxmlformats.org/officeDocument/2006/relationships/hyperlink" Target="https://unsplash.com/photos/smiling-woman-wearing-turban-i2hoD-C2RUA?utm_content=creditCopyText&amp;utm_medium=referral&amp;utm_source=unsplash" TargetMode="External"/><Relationship Id="rId5" Type="http://schemas.openxmlformats.org/officeDocument/2006/relationships/hyperlink" Target="https://unsplash.com/@princearkman?utm_content=creditCopyText&amp;utm_medium=referral&amp;utm_source=unsplash" TargetMode="External"/><Relationship Id="rId4" Type="http://schemas.openxmlformats.org/officeDocument/2006/relationships/hyperlink" Target="https://unsplash.com/photos/man-wearing-blue-and-red-collared-shirt-eSjmZW97cH8?utm_content=creditCopyText&amp;utm_medium=referral&amp;utm_source=unsplash" TargetMode="Externa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pexels.com/@italo-melo-881954?utm_content=attributionCopyText&amp;utm_medium=referral&amp;utm_source=pexels" TargetMode="External"/><Relationship Id="rId2" Type="http://schemas.openxmlformats.org/officeDocument/2006/relationships/slide" Target="../slides/slide115.xml"/><Relationship Id="rId1" Type="http://schemas.openxmlformats.org/officeDocument/2006/relationships/notesMaster" Target="../notesMasters/notesMaster1.xml"/><Relationship Id="rId4" Type="http://schemas.openxmlformats.org/officeDocument/2006/relationships/hyperlink" Target="https://www.pexels.com/photo/man-wearing-blue-crew-neck-t-shirt-2379005/?utm_content=attributionCopyText&amp;utm_medium=referral&amp;utm_source=pexels"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unsplash.com/es/@kabofoods?utm_source=unsplash&amp;utm_medium=referral&amp;utm_content=creditCopyText" TargetMode="External"/><Relationship Id="rId2" Type="http://schemas.openxmlformats.org/officeDocument/2006/relationships/slide" Target="../slides/slide116.xml"/><Relationship Id="rId1" Type="http://schemas.openxmlformats.org/officeDocument/2006/relationships/notesMaster" Target="../notesMasters/notesMaster1.xml"/><Relationship Id="rId4" Type="http://schemas.openxmlformats.org/officeDocument/2006/relationships/hyperlink" Target="https://unsplash.com/s/photos/dog-food?utm_source=unsplash&amp;utm_medium=referral&amp;utm_content=creditCopyText"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unsplash.com/@phinehasadams?utm_source=unsplash&amp;utm_medium=referral&amp;utm_content=creditCopyText"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unsplash.com/s/photos/cake?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specphotops</a:t>
            </a:r>
            <a:r>
              <a:rPr lang="en-US" dirty="0"/>
              <a:t> on </a:t>
            </a:r>
            <a:r>
              <a:rPr lang="en-US" dirty="0" err="1">
                <a:hlinkClick r:id="rId4"/>
              </a:rPr>
              <a:t>Unsplash</a:t>
            </a:r>
            <a:r>
              <a:rPr lang="en-US" dirty="0"/>
              <a:t> </a:t>
            </a:r>
          </a:p>
          <a:p>
            <a:r>
              <a:rPr lang="en-US" dirty="0"/>
              <a:t>Warning this session has been thrown together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a:t>
            </a:fld>
            <a:endParaRPr lang="en-GB"/>
          </a:p>
        </p:txBody>
      </p:sp>
    </p:spTree>
    <p:extLst>
      <p:ext uri="{BB962C8B-B14F-4D97-AF65-F5344CB8AC3E}">
        <p14:creationId xmlns:p14="http://schemas.microsoft.com/office/powerpoint/2010/main" val="4238182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12</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123</a:t>
            </a:fld>
            <a:endParaRPr lang="en-GB"/>
          </a:p>
        </p:txBody>
      </p:sp>
    </p:spTree>
    <p:extLst>
      <p:ext uri="{BB962C8B-B14F-4D97-AF65-F5344CB8AC3E}">
        <p14:creationId xmlns:p14="http://schemas.microsoft.com/office/powerpoint/2010/main" val="207868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="https://unsplash.com/@naassomz1?utm_content=creditCopyText&amp;utm_medium=referral&amp;utm_source=unsplash"&gt;Naassom Azevedo&lt;/a&gt; on &lt;a </a:t>
            </a:r>
            <a:r>
              <a:rPr lang="en-GB" dirty="0" err="1"/>
              <a:t>href</a:t>
            </a:r>
            <a:r>
              <a:rPr lang="en-GB" dirty="0"/>
              <a:t>="https://unsplash.com/photos/group-of-people-sitting-on-bench-near-trees-duting-daytime-Q_Sei-TqSlc?utm_content=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We are psychological wired to consider people not abstract names for groups of people</a:t>
            </a:r>
          </a:p>
        </p:txBody>
      </p:sp>
      <p:sp>
        <p:nvSpPr>
          <p:cNvPr id="4" name="Slide Number Placeholder 3"/>
          <p:cNvSpPr>
            <a:spLocks noGrp="1"/>
          </p:cNvSpPr>
          <p:nvPr>
            <p:ph type="sldNum" sz="quarter" idx="5"/>
          </p:nvPr>
        </p:nvSpPr>
        <p:spPr/>
        <p:txBody>
          <a:bodyPr/>
          <a:lstStyle/>
          <a:p>
            <a:fld id="{210B9EA8-7B23-48E8-B144-7FC24AF8C0AF}" type="slidenum">
              <a:rPr lang="en-GB" smtClean="0"/>
              <a:t>124</a:t>
            </a:fld>
            <a:endParaRPr lang="en-GB"/>
          </a:p>
        </p:txBody>
      </p:sp>
    </p:spTree>
    <p:extLst>
      <p:ext uri="{BB962C8B-B14F-4D97-AF65-F5344CB8AC3E}">
        <p14:creationId xmlns:p14="http://schemas.microsoft.com/office/powerpoint/2010/main" val="29217589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what do I do with them?</a:t>
            </a:r>
          </a:p>
          <a:p>
            <a:endParaRPr lang="en-GB" dirty="0"/>
          </a:p>
          <a:p>
            <a:r>
              <a:rPr lang="en-GB" dirty="0"/>
              <a:t>Photo by &lt;a </a:t>
            </a:r>
            <a:r>
              <a:rPr lang="en-GB" dirty="0" err="1"/>
              <a:t>href</a:t>
            </a:r>
            <a:r>
              <a:rPr lang="en-GB" dirty="0"/>
              <a:t>="https://unsplash.com/@timmossholder?utm_content=creditCopyText&amp;utm_medium=referral&amp;utm_source=unsplash"&gt;Tim </a:t>
            </a:r>
            <a:r>
              <a:rPr lang="en-GB" dirty="0" err="1"/>
              <a:t>Mossholder</a:t>
            </a:r>
            <a:r>
              <a:rPr lang="en-GB" dirty="0"/>
              <a:t>&lt;/a&gt; on &lt;a </a:t>
            </a:r>
            <a:r>
              <a:rPr lang="en-GB" dirty="0" err="1"/>
              <a:t>href</a:t>
            </a:r>
            <a:r>
              <a:rPr lang="en-GB" dirty="0"/>
              <a:t>="https://unsplash.com/photos/text-DZcZ4Kskq6U?utm_content=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p:txBody>
      </p:sp>
      <p:sp>
        <p:nvSpPr>
          <p:cNvPr id="4" name="Slide Number Placeholder 3"/>
          <p:cNvSpPr>
            <a:spLocks noGrp="1"/>
          </p:cNvSpPr>
          <p:nvPr>
            <p:ph type="sldNum" sz="quarter" idx="5"/>
          </p:nvPr>
        </p:nvSpPr>
        <p:spPr/>
        <p:txBody>
          <a:bodyPr/>
          <a:lstStyle/>
          <a:p>
            <a:fld id="{210B9EA8-7B23-48E8-B144-7FC24AF8C0AF}" type="slidenum">
              <a:rPr lang="en-GB" smtClean="0"/>
              <a:t>125</a:t>
            </a:fld>
            <a:endParaRPr lang="en-GB"/>
          </a:p>
        </p:txBody>
      </p:sp>
    </p:spTree>
    <p:extLst>
      <p:ext uri="{BB962C8B-B14F-4D97-AF65-F5344CB8AC3E}">
        <p14:creationId xmlns:p14="http://schemas.microsoft.com/office/powerpoint/2010/main" val="32765938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="https://unsplash.com/@dtravisphd?utm_content=creditCopyText&amp;utm_medium=referral&amp;utm_source=unsplash"&gt;David Travis&lt;/a&gt; on &lt;a </a:t>
            </a:r>
            <a:r>
              <a:rPr lang="en-GB" dirty="0" err="1"/>
              <a:t>href</a:t>
            </a:r>
            <a:r>
              <a:rPr lang="en-GB" dirty="0"/>
              <a:t>="https://unsplash.com/photos/person-holding-eyeglasses-aVvZJC0ynBQ?utm_content=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does the world look when you look through some else's eyes or glasses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126</a:t>
            </a:fld>
            <a:endParaRPr lang="en-GB"/>
          </a:p>
        </p:txBody>
      </p:sp>
    </p:spTree>
    <p:extLst>
      <p:ext uri="{BB962C8B-B14F-4D97-AF65-F5344CB8AC3E}">
        <p14:creationId xmlns:p14="http://schemas.microsoft.com/office/powerpoint/2010/main" val="23465251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="https://unsplash.com/@jcmarin?utm_content=creditCopyText&amp;utm_medium=referral&amp;utm_source=unsplash"&gt;Juan Marin&lt;/a&gt; on &lt;a </a:t>
            </a:r>
            <a:r>
              <a:rPr lang="en-GB" dirty="0" err="1"/>
              <a:t>href</a:t>
            </a:r>
            <a:r>
              <a:rPr lang="en-GB" dirty="0"/>
              <a:t>="https://unsplash.com/photos/ideas-carved-on-concrete-surface-CjDuFaoVQD8?utm_content=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r>
              <a:rPr lang="en-GB" dirty="0"/>
              <a:t>Here is some ideas</a:t>
            </a:r>
          </a:p>
        </p:txBody>
      </p:sp>
      <p:sp>
        <p:nvSpPr>
          <p:cNvPr id="4" name="Slide Number Placeholder 3"/>
          <p:cNvSpPr>
            <a:spLocks noGrp="1"/>
          </p:cNvSpPr>
          <p:nvPr>
            <p:ph type="sldNum" sz="quarter" idx="5"/>
          </p:nvPr>
        </p:nvSpPr>
        <p:spPr/>
        <p:txBody>
          <a:bodyPr/>
          <a:lstStyle/>
          <a:p>
            <a:fld id="{210B9EA8-7B23-48E8-B144-7FC24AF8C0AF}" type="slidenum">
              <a:rPr lang="en-GB" smtClean="0"/>
              <a:t>128</a:t>
            </a:fld>
            <a:endParaRPr lang="en-GB"/>
          </a:p>
        </p:txBody>
      </p:sp>
    </p:spTree>
    <p:extLst>
      <p:ext uri="{BB962C8B-B14F-4D97-AF65-F5344CB8AC3E}">
        <p14:creationId xmlns:p14="http://schemas.microsoft.com/office/powerpoint/2010/main" val="4359350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Anna Tarazevich: https://www.pexels.com/photo/goal-lettering-text-on-black-background-5598296/</a:t>
            </a:r>
            <a:endParaRPr lang="en-GB" dirty="0">
              <a:effectLst/>
            </a:endParaRPr>
          </a:p>
          <a:p>
            <a:endParaRPr lang="en-GB" dirty="0">
              <a:effectLst/>
            </a:endParaRPr>
          </a:p>
          <a:p>
            <a:r>
              <a:rPr lang="en-GB" dirty="0">
                <a:effectLst/>
              </a:rPr>
              <a:t>What is their goal, what are they trying to get from the data </a:t>
            </a:r>
            <a:r>
              <a:rPr lang="en-GB" dirty="0" err="1">
                <a:effectLst/>
              </a:rPr>
              <a:t>visualation</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129</a:t>
            </a:fld>
            <a:endParaRPr lang="en-GB"/>
          </a:p>
        </p:txBody>
      </p:sp>
    </p:spTree>
    <p:extLst>
      <p:ext uri="{BB962C8B-B14F-4D97-AF65-F5344CB8AC3E}">
        <p14:creationId xmlns:p14="http://schemas.microsoft.com/office/powerpoint/2010/main" val="10400146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https://www.pexels.com/photo/photo-of-man-touching-his-head-3752834/</a:t>
            </a:r>
          </a:p>
          <a:p>
            <a:r>
              <a:rPr lang="en-GB" dirty="0">
                <a:effectLst/>
              </a:rPr>
              <a:t>What are their pain points?</a:t>
            </a:r>
          </a:p>
          <a:p>
            <a:r>
              <a:rPr lang="en-GB" dirty="0">
                <a:effectLst/>
              </a:rPr>
              <a:t>Are they a busy parent or teacher or </a:t>
            </a:r>
            <a:r>
              <a:rPr lang="en-GB" dirty="0" err="1">
                <a:effectLst/>
              </a:rPr>
              <a:t>saleperson</a:t>
            </a:r>
            <a:r>
              <a:rPr lang="en-GB" dirty="0">
                <a:effectLst/>
              </a:rPr>
              <a:t> with lots of distractions</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130</a:t>
            </a:fld>
            <a:endParaRPr lang="en-GB"/>
          </a:p>
        </p:txBody>
      </p:sp>
    </p:spTree>
    <p:extLst>
      <p:ext uri="{BB962C8B-B14F-4D97-AF65-F5344CB8AC3E}">
        <p14:creationId xmlns:p14="http://schemas.microsoft.com/office/powerpoint/2010/main" val="18832474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Cliff Booth: https://www.pexels.com/photo/young-girl-using-a-laptop-while-having-breakfast-4058218/</a:t>
            </a:r>
          </a:p>
          <a:p>
            <a:endParaRPr lang="en-GB" dirty="0">
              <a:effectLst/>
            </a:endParaRPr>
          </a:p>
          <a:p>
            <a:r>
              <a:rPr lang="en-GB" dirty="0">
                <a:effectLst/>
              </a:rPr>
              <a:t>What are people's abilities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131</a:t>
            </a:fld>
            <a:endParaRPr lang="en-GB"/>
          </a:p>
        </p:txBody>
      </p:sp>
    </p:spTree>
    <p:extLst>
      <p:ext uri="{BB962C8B-B14F-4D97-AF65-F5344CB8AC3E}">
        <p14:creationId xmlns:p14="http://schemas.microsoft.com/office/powerpoint/2010/main" val="30388570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="https://unsplash.com/@rob_hobson?utm_content=creditCopyText&amp;utm_medium=referral&amp;utm_source=unsplash"&gt;Rob Hobson&lt;/a&gt; on &lt;a </a:t>
            </a:r>
            <a:r>
              <a:rPr lang="en-GB" dirty="0" err="1"/>
              <a:t>href</a:t>
            </a:r>
            <a:r>
              <a:rPr lang="en-GB" dirty="0"/>
              <a:t>="https://unsplash.com/photos/a-close-up-of-a-book-with-words-on-it-0apZjDdRS5o?utm_content=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Are they dyslexic?</a:t>
            </a:r>
          </a:p>
        </p:txBody>
      </p:sp>
      <p:sp>
        <p:nvSpPr>
          <p:cNvPr id="4" name="Slide Number Placeholder 3"/>
          <p:cNvSpPr>
            <a:spLocks noGrp="1"/>
          </p:cNvSpPr>
          <p:nvPr>
            <p:ph type="sldNum" sz="quarter" idx="5"/>
          </p:nvPr>
        </p:nvSpPr>
        <p:spPr/>
        <p:txBody>
          <a:bodyPr/>
          <a:lstStyle/>
          <a:p>
            <a:fld id="{210B9EA8-7B23-48E8-B144-7FC24AF8C0AF}" type="slidenum">
              <a:rPr lang="en-GB" smtClean="0"/>
              <a:t>132</a:t>
            </a:fld>
            <a:endParaRPr lang="en-GB"/>
          </a:p>
        </p:txBody>
      </p:sp>
    </p:spTree>
    <p:extLst>
      <p:ext uri="{BB962C8B-B14F-4D97-AF65-F5344CB8AC3E}">
        <p14:creationId xmlns:p14="http://schemas.microsoft.com/office/powerpoint/2010/main" val="22898751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="https://unsplash.com/@mango_quan?utm_content=creditCopyText&amp;utm_medium=referral&amp;utm_source=unsplash"&gt;Harry Quan&lt;/a&gt; on &lt;a </a:t>
            </a:r>
            <a:r>
              <a:rPr lang="en-GB" dirty="0" err="1"/>
              <a:t>href</a:t>
            </a:r>
            <a:r>
              <a:rPr lang="en-GB" dirty="0"/>
              <a:t>="https://unsplash.com/photos/close-up-photography-of-rainbow-rays-on-eye-G1iYCeCW2EI?utm_content=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Are they colour blind?</a:t>
            </a:r>
          </a:p>
        </p:txBody>
      </p:sp>
      <p:sp>
        <p:nvSpPr>
          <p:cNvPr id="4" name="Slide Number Placeholder 3"/>
          <p:cNvSpPr>
            <a:spLocks noGrp="1"/>
          </p:cNvSpPr>
          <p:nvPr>
            <p:ph type="sldNum" sz="quarter" idx="5"/>
          </p:nvPr>
        </p:nvSpPr>
        <p:spPr/>
        <p:txBody>
          <a:bodyPr/>
          <a:lstStyle/>
          <a:p>
            <a:fld id="{210B9EA8-7B23-48E8-B144-7FC24AF8C0AF}" type="slidenum">
              <a:rPr lang="en-GB" smtClean="0"/>
              <a:t>133</a:t>
            </a:fld>
            <a:endParaRPr lang="en-GB"/>
          </a:p>
        </p:txBody>
      </p:sp>
    </p:spTree>
    <p:extLst>
      <p:ext uri="{BB962C8B-B14F-4D97-AF65-F5344CB8AC3E}">
        <p14:creationId xmlns:p14="http://schemas.microsoft.com/office/powerpoint/2010/main" val="3481319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="https://unsplash.com/@nickpage?utm_content=creditCopyText&amp;utm_medium=referral&amp;utm_source=unsplash"&gt;Nick Page&lt;/a&gt; on &lt;a </a:t>
            </a:r>
            <a:r>
              <a:rPr lang="en-GB" dirty="0" err="1"/>
              <a:t>href</a:t>
            </a:r>
            <a:r>
              <a:rPr lang="en-GB" dirty="0"/>
              <a:t>="https://unsplash.com/photos/a-close-up-of-a-sign-on-a-building-xJePstYD8Pg?utm_content=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How are they feeling when looking at your data visualization?</a:t>
            </a:r>
          </a:p>
        </p:txBody>
      </p:sp>
      <p:sp>
        <p:nvSpPr>
          <p:cNvPr id="4" name="Slide Number Placeholder 3"/>
          <p:cNvSpPr>
            <a:spLocks noGrp="1"/>
          </p:cNvSpPr>
          <p:nvPr>
            <p:ph type="sldNum" sz="quarter" idx="5"/>
          </p:nvPr>
        </p:nvSpPr>
        <p:spPr/>
        <p:txBody>
          <a:bodyPr/>
          <a:lstStyle/>
          <a:p>
            <a:fld id="{210B9EA8-7B23-48E8-B144-7FC24AF8C0AF}" type="slidenum">
              <a:rPr lang="en-GB" smtClean="0"/>
              <a:t>134</a:t>
            </a:fld>
            <a:endParaRPr lang="en-GB"/>
          </a:p>
        </p:txBody>
      </p:sp>
    </p:spTree>
    <p:extLst>
      <p:ext uri="{BB962C8B-B14F-4D97-AF65-F5344CB8AC3E}">
        <p14:creationId xmlns:p14="http://schemas.microsoft.com/office/powerpoint/2010/main" val="513193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="https://unsplash.com/@brett_jordan?utm_content=creditCopyText&amp;utm_medium=referral&amp;utm_source=unsplash"&gt;Brett Jordan&lt;/a&gt; on &lt;a </a:t>
            </a:r>
            <a:r>
              <a:rPr lang="en-GB" dirty="0" err="1"/>
              <a:t>href</a:t>
            </a:r>
            <a:r>
              <a:rPr lang="en-GB" dirty="0"/>
              <a:t>="https://unsplash.com/photos/brown-wooden-blocks-on-white-surface-hjI67-48t5I?utm_content=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What might they want to achieve with the data viz</a:t>
            </a:r>
          </a:p>
          <a:p>
            <a:r>
              <a:rPr lang="en-GB" dirty="0"/>
              <a:t>Save money</a:t>
            </a:r>
          </a:p>
          <a:p>
            <a:r>
              <a:rPr lang="en-GB" dirty="0"/>
              <a:t>Detect poor performance</a:t>
            </a:r>
          </a:p>
          <a:p>
            <a:r>
              <a:rPr lang="en-GB" dirty="0"/>
              <a:t>Check have enough money in the bank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135</a:t>
            </a:fld>
            <a:endParaRPr lang="en-GB"/>
          </a:p>
        </p:txBody>
      </p:sp>
    </p:spTree>
    <p:extLst>
      <p:ext uri="{BB962C8B-B14F-4D97-AF65-F5344CB8AC3E}">
        <p14:creationId xmlns:p14="http://schemas.microsoft.com/office/powerpoint/2010/main" val="17167023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D88D-0E5A-FC67-A35D-3DAB10B70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55CFF-2A07-9766-91F6-8A432C85F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E2B45-BEBE-9F77-1740-0A30BC2CDC82}"/>
              </a:ext>
            </a:extLst>
          </p:cNvPr>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108478EC-8F0C-2B85-7C58-EEB289202C97}"/>
              </a:ext>
            </a:extLst>
          </p:cNvPr>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5442634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69632-4F23-3379-1821-02555A7D6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85CA3-0AFF-120A-B16F-2FC0DBAC8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2608C7-AB89-D030-BE7B-141C859764A0}"/>
              </a:ext>
            </a:extLst>
          </p:cNvPr>
          <p:cNvSpPr>
            <a:spLocks noGrp="1"/>
          </p:cNvSpPr>
          <p:nvPr>
            <p:ph type="body" idx="1"/>
          </p:nvPr>
        </p:nvSpPr>
        <p:spPr/>
        <p:txBody>
          <a:bodyPr/>
          <a:lstStyle/>
          <a:p>
            <a:r>
              <a:rPr lang="en-GB" dirty="0"/>
              <a:t>Photo by </a:t>
            </a:r>
            <a:r>
              <a:rPr lang="en-GB" dirty="0">
                <a:hlinkClick r:id="rId3"/>
              </a:rPr>
              <a:t>Natasha Connell</a:t>
            </a:r>
            <a:r>
              <a:rPr lang="en-GB" dirty="0"/>
              <a:t> on </a:t>
            </a:r>
            <a:r>
              <a:rPr lang="en-GB" dirty="0" err="1">
                <a:hlinkClick r:id="rId4"/>
              </a:rPr>
              <a:t>Unsplash</a:t>
            </a:r>
            <a:r>
              <a:rPr lang="en-GB" dirty="0"/>
              <a:t> </a:t>
            </a:r>
          </a:p>
          <a:p>
            <a:r>
              <a:rPr lang="en-GB" dirty="0"/>
              <a:t>Going to talk about memory specifically short and long term memory</a:t>
            </a:r>
          </a:p>
        </p:txBody>
      </p:sp>
      <p:sp>
        <p:nvSpPr>
          <p:cNvPr id="4" name="Slide Number Placeholder 3">
            <a:extLst>
              <a:ext uri="{FF2B5EF4-FFF2-40B4-BE49-F238E27FC236}">
                <a16:creationId xmlns:a16="http://schemas.microsoft.com/office/drawing/2014/main" id="{A41373ED-D1A8-A5F5-3246-731AD3A9CF8F}"/>
              </a:ext>
            </a:extLst>
          </p:cNvPr>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12489772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Its not easy to learn a new skill</a:t>
            </a:r>
          </a:p>
          <a:p>
            <a:r>
              <a:rPr lang="en-GB"/>
              <a:t>Photo by </a:t>
            </a:r>
            <a:r>
              <a:rPr lang="en-GB">
                <a:hlinkClick r:id="rId3"/>
              </a:rPr>
              <a:t>The Ride Academy</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138</a:t>
            </a:fld>
            <a:endParaRPr lang="en-GB"/>
          </a:p>
        </p:txBody>
      </p:sp>
    </p:spTree>
    <p:extLst>
      <p:ext uri="{BB962C8B-B14F-4D97-AF65-F5344CB8AC3E}">
        <p14:creationId xmlns:p14="http://schemas.microsoft.com/office/powerpoint/2010/main" val="39454376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to do we learn? – sometimes we feel there is so much to learn !</a:t>
            </a:r>
          </a:p>
          <a:p>
            <a:r>
              <a:rPr lang="en-GB"/>
              <a:t>Photo by </a:t>
            </a:r>
            <a:r>
              <a:rPr lang="en-GB">
                <a:hlinkClick r:id="rId3"/>
              </a:rPr>
              <a:t>Tim </a:t>
            </a:r>
            <a:r>
              <a:rPr lang="en-GB" err="1">
                <a:hlinkClick r:id="rId3"/>
              </a:rPr>
              <a:t>Gouw</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139</a:t>
            </a:fld>
            <a:endParaRPr lang="en-GB"/>
          </a:p>
        </p:txBody>
      </p:sp>
    </p:spTree>
    <p:extLst>
      <p:ext uri="{BB962C8B-B14F-4D97-AF65-F5344CB8AC3E}">
        <p14:creationId xmlns:p14="http://schemas.microsoft.com/office/powerpoint/2010/main" val="5084365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Two types of memory</a:t>
            </a:r>
          </a:p>
          <a:p>
            <a:r>
              <a:rPr lang="en-GB"/>
              <a:t>Photo by </a:t>
            </a:r>
            <a:r>
              <a:rPr lang="en-GB" err="1">
                <a:hlinkClick r:id="rId3"/>
              </a:rPr>
              <a:t>Heliberto</a:t>
            </a:r>
            <a:r>
              <a:rPr lang="en-GB">
                <a:hlinkClick r:id="rId3"/>
              </a:rPr>
              <a:t> Arias</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140</a:t>
            </a:fld>
            <a:endParaRPr lang="en-GB"/>
          </a:p>
        </p:txBody>
      </p:sp>
    </p:spTree>
    <p:extLst>
      <p:ext uri="{BB962C8B-B14F-4D97-AF65-F5344CB8AC3E}">
        <p14:creationId xmlns:p14="http://schemas.microsoft.com/office/powerpoint/2010/main" val="29849344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Working memory  - which is store term more of scratch pad more than anything </a:t>
            </a:r>
          </a:p>
          <a:p>
            <a:r>
              <a:rPr lang="en-GB"/>
              <a:t>Photo by </a:t>
            </a:r>
            <a:r>
              <a:rPr lang="en-GB">
                <a:hlinkClick r:id="rId3"/>
              </a:rPr>
              <a:t>Harrison Broadbent</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141</a:t>
            </a:fld>
            <a:endParaRPr lang="en-GB"/>
          </a:p>
        </p:txBody>
      </p:sp>
    </p:spTree>
    <p:extLst>
      <p:ext uri="{BB962C8B-B14F-4D97-AF65-F5344CB8AC3E}">
        <p14:creationId xmlns:p14="http://schemas.microsoft.com/office/powerpoint/2010/main" val="504878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A1A1A"/>
                </a:solidFill>
                <a:effectLst/>
                <a:latin typeface="-apple-system"/>
              </a:rPr>
              <a:t>Long term memory – which is where we store </a:t>
            </a: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Azamat </a:t>
            </a:r>
            <a:r>
              <a:rPr lang="en-GB" b="1" i="0" u="none" strike="noStrike" err="1">
                <a:solidFill>
                  <a:srgbClr val="1A1A1A"/>
                </a:solidFill>
                <a:effectLst/>
                <a:latin typeface="-apple-system"/>
                <a:hlinkClick r:id="rId3"/>
              </a:rPr>
              <a:t>Esenaliev</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142</a:t>
            </a:fld>
            <a:endParaRPr lang="en-GB"/>
          </a:p>
        </p:txBody>
      </p:sp>
    </p:spTree>
    <p:extLst>
      <p:ext uri="{BB962C8B-B14F-4D97-AF65-F5344CB8AC3E}">
        <p14:creationId xmlns:p14="http://schemas.microsoft.com/office/powerpoint/2010/main" val="19436145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the example we are going to assume three slots</a:t>
            </a:r>
          </a:p>
          <a:p>
            <a:r>
              <a:rPr lang="en-GB"/>
              <a:t>Photo by </a:t>
            </a:r>
            <a:r>
              <a:rPr lang="en-GB">
                <a:hlinkClick r:id="rId3"/>
              </a:rPr>
              <a:t>Tony Hand</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143</a:t>
            </a:fld>
            <a:endParaRPr lang="en-GB"/>
          </a:p>
        </p:txBody>
      </p:sp>
    </p:spTree>
    <p:extLst>
      <p:ext uri="{BB962C8B-B14F-4D97-AF65-F5344CB8AC3E}">
        <p14:creationId xmlns:p14="http://schemas.microsoft.com/office/powerpoint/2010/main" val="1686916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144</a:t>
            </a:fld>
            <a:endParaRPr lang="en-GB"/>
          </a:p>
        </p:txBody>
      </p:sp>
    </p:spTree>
    <p:extLst>
      <p:ext uri="{BB962C8B-B14F-4D97-AF65-F5344CB8AC3E}">
        <p14:creationId xmlns:p14="http://schemas.microsoft.com/office/powerpoint/2010/main" val="7706103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145</a:t>
            </a:fld>
            <a:endParaRPr lang="en-GB"/>
          </a:p>
        </p:txBody>
      </p:sp>
    </p:spTree>
    <p:extLst>
      <p:ext uri="{BB962C8B-B14F-4D97-AF65-F5344CB8AC3E}">
        <p14:creationId xmlns:p14="http://schemas.microsoft.com/office/powerpoint/2010/main" val="20035885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146</a:t>
            </a:fld>
            <a:endParaRPr lang="en-GB"/>
          </a:p>
        </p:txBody>
      </p:sp>
    </p:spTree>
    <p:extLst>
      <p:ext uri="{BB962C8B-B14F-4D97-AF65-F5344CB8AC3E}">
        <p14:creationId xmlns:p14="http://schemas.microsoft.com/office/powerpoint/2010/main" val="24637655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147</a:t>
            </a:fld>
            <a:endParaRPr lang="en-GB"/>
          </a:p>
        </p:txBody>
      </p:sp>
    </p:spTree>
    <p:extLst>
      <p:ext uri="{BB962C8B-B14F-4D97-AF65-F5344CB8AC3E}">
        <p14:creationId xmlns:p14="http://schemas.microsoft.com/office/powerpoint/2010/main" val="17480268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148</a:t>
            </a:fld>
            <a:endParaRPr lang="en-GB"/>
          </a:p>
        </p:txBody>
      </p:sp>
    </p:spTree>
    <p:extLst>
      <p:ext uri="{BB962C8B-B14F-4D97-AF65-F5344CB8AC3E}">
        <p14:creationId xmlns:p14="http://schemas.microsoft.com/office/powerpoint/2010/main" val="5449857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149</a:t>
            </a:fld>
            <a:endParaRPr lang="en-GB"/>
          </a:p>
        </p:txBody>
      </p:sp>
    </p:spTree>
    <p:extLst>
      <p:ext uri="{BB962C8B-B14F-4D97-AF65-F5344CB8AC3E}">
        <p14:creationId xmlns:p14="http://schemas.microsoft.com/office/powerpoint/2010/main" val="10381622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150</a:t>
            </a:fld>
            <a:endParaRPr lang="en-GB"/>
          </a:p>
        </p:txBody>
      </p:sp>
    </p:spTree>
    <p:extLst>
      <p:ext uri="{BB962C8B-B14F-4D97-AF65-F5344CB8AC3E}">
        <p14:creationId xmlns:p14="http://schemas.microsoft.com/office/powerpoint/2010/main" val="34148711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https://www.smashingmagazine.com/2016/09/reducing-cognitive-overload-for-a-better-user-experience/</a:t>
            </a:r>
          </a:p>
        </p:txBody>
      </p:sp>
      <p:sp>
        <p:nvSpPr>
          <p:cNvPr id="4" name="Slide Number Placeholder 3"/>
          <p:cNvSpPr>
            <a:spLocks noGrp="1"/>
          </p:cNvSpPr>
          <p:nvPr>
            <p:ph type="sldNum" sz="quarter" idx="5"/>
          </p:nvPr>
        </p:nvSpPr>
        <p:spPr/>
        <p:txBody>
          <a:bodyPr/>
          <a:lstStyle/>
          <a:p>
            <a:fld id="{D0463B4C-C5AC-4A13-96C4-E5FF85E1C6D1}" type="slidenum">
              <a:rPr lang="en-GB" smtClean="0"/>
              <a:t>151</a:t>
            </a:fld>
            <a:endParaRPr lang="en-GB"/>
          </a:p>
        </p:txBody>
      </p:sp>
    </p:spTree>
    <p:extLst>
      <p:ext uri="{BB962C8B-B14F-4D97-AF65-F5344CB8AC3E}">
        <p14:creationId xmlns:p14="http://schemas.microsoft.com/office/powerpoint/2010/main" val="25184530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152</a:t>
            </a:fld>
            <a:endParaRPr lang="en-GB"/>
          </a:p>
        </p:txBody>
      </p:sp>
    </p:spTree>
    <p:extLst>
      <p:ext uri="{BB962C8B-B14F-4D97-AF65-F5344CB8AC3E}">
        <p14:creationId xmlns:p14="http://schemas.microsoft.com/office/powerpoint/2010/main" val="111208939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1A1A1A"/>
              </a:solidFill>
              <a:effectLst/>
              <a:latin typeface="-apple-system"/>
            </a:endParaRP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Atul Choudhary</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155</a:t>
            </a:fld>
            <a:endParaRPr lang="en-GB"/>
          </a:p>
        </p:txBody>
      </p:sp>
    </p:spTree>
    <p:extLst>
      <p:ext uri="{BB962C8B-B14F-4D97-AF65-F5344CB8AC3E}">
        <p14:creationId xmlns:p14="http://schemas.microsoft.com/office/powerpoint/2010/main" val="302105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https://www.pexels.com/photo/gold-5-illustration-2249532/</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156</a:t>
            </a:fld>
            <a:endParaRPr lang="en-GB"/>
          </a:p>
        </p:txBody>
      </p:sp>
    </p:spTree>
    <p:extLst>
      <p:ext uri="{BB962C8B-B14F-4D97-AF65-F5344CB8AC3E}">
        <p14:creationId xmlns:p14="http://schemas.microsoft.com/office/powerpoint/2010/main" val="7386212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Gabriella Clare Marino</a:t>
            </a:r>
            <a:r>
              <a:rPr lang="en-US" dirty="0"/>
              <a:t> on </a:t>
            </a:r>
            <a:r>
              <a:rPr lang="en-US" dirty="0">
                <a:hlinkClick r:id="rId4"/>
              </a:rPr>
              <a:t>Unsplash</a:t>
            </a:r>
            <a:r>
              <a:rPr lang="en-US" dirty="0"/>
              <a:t> </a:t>
            </a:r>
            <a:endParaRPr lang="en-US"/>
          </a:p>
        </p:txBody>
      </p:sp>
      <p:sp>
        <p:nvSpPr>
          <p:cNvPr id="4" name="Slide Number Placeholder 3"/>
          <p:cNvSpPr>
            <a:spLocks noGrp="1"/>
          </p:cNvSpPr>
          <p:nvPr>
            <p:ph type="sldNum" sz="quarter" idx="5"/>
          </p:nvPr>
        </p:nvSpPr>
        <p:spPr/>
        <p:txBody>
          <a:bodyPr/>
          <a:lstStyle/>
          <a:p>
            <a:fld id="{75F6F2FF-A3BA-424F-BC21-C6B5C3DBC701}" type="slidenum">
              <a:rPr lang="en-GB"/>
              <a:t>158</a:t>
            </a:fld>
            <a:endParaRPr lang="en-GB"/>
          </a:p>
        </p:txBody>
      </p:sp>
    </p:spTree>
    <p:extLst>
      <p:ext uri="{BB962C8B-B14F-4D97-AF65-F5344CB8AC3E}">
        <p14:creationId xmlns:p14="http://schemas.microsoft.com/office/powerpoint/2010/main" val="2415924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Inspired by - Made to Stick by Chip Heath &amp; Dan Heath </a:t>
            </a:r>
            <a:endParaRPr lang="en-GB" dirty="0"/>
          </a:p>
          <a:p>
            <a:r>
              <a:rPr lang="en-GB" dirty="0"/>
              <a:t>https://dr-biz.com/story-on-communication-tappers-and-listeners/</a:t>
            </a:r>
          </a:p>
          <a:p>
            <a:r>
              <a:rPr lang="en-GB" dirty="0"/>
              <a:t>Elizbeth Newton 1990</a:t>
            </a:r>
          </a:p>
          <a:p>
            <a:r>
              <a:rPr lang="en-GB" dirty="0"/>
              <a:t>"Overconfidence in the communication of intent: Heard and Unheard Melodies: </a:t>
            </a:r>
            <a:r>
              <a:rPr lang="en-GB" dirty="0" err="1"/>
              <a:t>Phd</a:t>
            </a:r>
            <a:r>
              <a:rPr lang="en-GB" dirty="0"/>
              <a:t> Diss </a:t>
            </a:r>
            <a:r>
              <a:rPr lang="en-GB" dirty="0" err="1"/>
              <a:t>Standford</a:t>
            </a:r>
            <a:r>
              <a:rPr lang="en-GB" dirty="0"/>
              <a:t> University 1990</a:t>
            </a:r>
          </a:p>
          <a:p>
            <a:r>
              <a:rPr lang="en-GB" dirty="0"/>
              <a:t>https://en.wikipedia.org/wiki/Curse_of_knowledge</a:t>
            </a:r>
          </a:p>
          <a:p>
            <a:r>
              <a:rPr lang="en-GB" dirty="0"/>
              <a:t>Photo by </a:t>
            </a:r>
            <a:r>
              <a:rPr lang="en-GB" dirty="0" err="1">
                <a:hlinkClick r:id="rId3"/>
              </a:rPr>
              <a:t>Allef</a:t>
            </a:r>
            <a:r>
              <a:rPr lang="en-GB" dirty="0">
                <a:hlinkClick r:id="rId3"/>
              </a:rPr>
              <a:t> Vinicius</a:t>
            </a:r>
            <a:r>
              <a:rPr lang="en-GB" dirty="0"/>
              <a:t> on </a:t>
            </a:r>
            <a:r>
              <a:rPr lang="en-GB" dirty="0" err="1">
                <a:hlinkClick r:id="rId4"/>
              </a:rPr>
              <a:t>Unsplash</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5284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7314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tapper was given 25 well known songs to tap out </a:t>
            </a:r>
            <a:r>
              <a:rPr lang="en-GB" dirty="0" err="1"/>
              <a:t>eg</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Happy Birthday,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Merry Christmas,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Spangled Banner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8505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listener was paired with each tapper, to listen to the tapper tap out the tune.  Simple as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6469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Museums Victoria</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2256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How often </a:t>
            </a:r>
            <a:r>
              <a:rPr lang="en-US" sz="1200" dirty="0">
                <a:ln w="0"/>
                <a:solidFill>
                  <a:srgbClr val="FFFFFF"/>
                </a:solidFill>
                <a:effectLst>
                  <a:outerShdw blurRad="38100" dist="25400" dir="5400000" algn="ctr" rotWithShape="0">
                    <a:srgbClr val="6E747A">
                      <a:alpha val="43000"/>
                    </a:srgbClr>
                  </a:outerShdw>
                </a:effectLst>
                <a:latin typeface="+mj-lt"/>
                <a:ea typeface="+mj-ea"/>
                <a:cs typeface="+mj-cs"/>
              </a:rPr>
              <a:t>did the</a:t>
            </a: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 listeners guess the tune?</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164</a:t>
            </a:fld>
            <a:endParaRPr lang="en-GB"/>
          </a:p>
        </p:txBody>
      </p:sp>
    </p:spTree>
    <p:extLst>
      <p:ext uri="{BB962C8B-B14F-4D97-AF65-F5344CB8AC3E}">
        <p14:creationId xmlns:p14="http://schemas.microsoft.com/office/powerpoint/2010/main" val="35397540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How often </a:t>
            </a:r>
            <a:r>
              <a:rPr lang="en-US" sz="1200" dirty="0">
                <a:ln w="0"/>
                <a:solidFill>
                  <a:srgbClr val="FFFFFF"/>
                </a:solidFill>
                <a:effectLst>
                  <a:outerShdw blurRad="38100" dist="25400" dir="5400000" algn="ctr" rotWithShape="0">
                    <a:srgbClr val="6E747A">
                      <a:alpha val="43000"/>
                    </a:srgbClr>
                  </a:outerShdw>
                </a:effectLst>
                <a:latin typeface="+mj-lt"/>
                <a:ea typeface="+mj-ea"/>
                <a:cs typeface="+mj-cs"/>
              </a:rPr>
              <a:t>did the</a:t>
            </a: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 listeners guess the tune?</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165</a:t>
            </a:fld>
            <a:endParaRPr lang="en-GB"/>
          </a:p>
        </p:txBody>
      </p:sp>
    </p:spTree>
    <p:extLst>
      <p:ext uri="{BB962C8B-B14F-4D97-AF65-F5344CB8AC3E}">
        <p14:creationId xmlns:p14="http://schemas.microsoft.com/office/powerpoint/2010/main" val="3790060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How often </a:t>
            </a:r>
            <a:r>
              <a:rPr lang="en-US" sz="1200" dirty="0">
                <a:ln w="0"/>
                <a:solidFill>
                  <a:srgbClr val="FFFFFF"/>
                </a:solidFill>
                <a:effectLst>
                  <a:outerShdw blurRad="38100" dist="25400" dir="5400000" algn="ctr" rotWithShape="0">
                    <a:srgbClr val="6E747A">
                      <a:alpha val="43000"/>
                    </a:srgbClr>
                  </a:outerShdw>
                </a:effectLst>
                <a:latin typeface="+mj-lt"/>
                <a:ea typeface="+mj-ea"/>
                <a:cs typeface="+mj-cs"/>
              </a:rPr>
              <a:t>did the</a:t>
            </a: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 listeners guess the tune?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a:hlinkClick r:id="rId3"/>
              </a:rPr>
              <a:t>Dean Ward</a:t>
            </a:r>
            <a:r>
              <a:rPr lang="en-GB" dirty="0"/>
              <a:t> on </a:t>
            </a:r>
            <a:r>
              <a:rPr lang="en-GB" dirty="0" err="1">
                <a:hlinkClick r:id="rId4"/>
              </a:rPr>
              <a:t>Unsplash</a:t>
            </a:r>
            <a:r>
              <a:rPr lang="en-GB" dirty="0"/>
              <a:t> </a:t>
            </a:r>
            <a:endPar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166</a:t>
            </a:fld>
            <a:endParaRPr lang="en-GB"/>
          </a:p>
        </p:txBody>
      </p:sp>
    </p:spTree>
    <p:extLst>
      <p:ext uri="{BB962C8B-B14F-4D97-AF65-F5344CB8AC3E}">
        <p14:creationId xmlns:p14="http://schemas.microsoft.com/office/powerpoint/2010/main" val="3602168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Photo by </a:t>
            </a:r>
            <a:r>
              <a:rPr lang="en-GB">
                <a:hlinkClick r:id="rId3"/>
              </a:rPr>
              <a:t>Edge2Edge Media</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3929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a:hlinkClick r:id="rId3"/>
              </a:rPr>
              <a:t>Mitchell Luo</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168</a:t>
            </a:fld>
            <a:endParaRPr lang="en-GB"/>
          </a:p>
        </p:txBody>
      </p:sp>
    </p:spTree>
    <p:extLst>
      <p:ext uri="{BB962C8B-B14F-4D97-AF65-F5344CB8AC3E}">
        <p14:creationId xmlns:p14="http://schemas.microsoft.com/office/powerpoint/2010/main" val="367941966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often did the listeners correctly guess the tune?</a:t>
            </a:r>
          </a:p>
        </p:txBody>
      </p:sp>
      <p:sp>
        <p:nvSpPr>
          <p:cNvPr id="4" name="Slide Number Placeholder 3"/>
          <p:cNvSpPr>
            <a:spLocks noGrp="1"/>
          </p:cNvSpPr>
          <p:nvPr>
            <p:ph type="sldNum" sz="quarter" idx="5"/>
          </p:nvPr>
        </p:nvSpPr>
        <p:spPr/>
        <p:txBody>
          <a:bodyPr/>
          <a:lstStyle/>
          <a:p>
            <a:fld id="{75F6F2FF-A3BA-424F-BC21-C6B5C3DBC701}" type="slidenum">
              <a:rPr lang="en-GB" smtClean="0"/>
              <a:t>169</a:t>
            </a:fld>
            <a:endParaRPr lang="en-GB"/>
          </a:p>
        </p:txBody>
      </p:sp>
    </p:spTree>
    <p:extLst>
      <p:ext uri="{BB962C8B-B14F-4D97-AF65-F5344CB8AC3E}">
        <p14:creationId xmlns:p14="http://schemas.microsoft.com/office/powerpoint/2010/main" val="420711072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Photo by </a:t>
            </a:r>
            <a:r>
              <a:rPr lang="en-GB" dirty="0">
                <a:hlinkClick r:id="rId3"/>
              </a:rPr>
              <a:t>Tony Hand</a:t>
            </a:r>
            <a:r>
              <a:rPr lang="en-GB" dirty="0"/>
              <a:t> on </a:t>
            </a:r>
            <a:r>
              <a:rPr lang="en-GB" dirty="0" err="1">
                <a:hlinkClick r:id="rId4"/>
              </a:rPr>
              <a:t>Unsplash</a:t>
            </a:r>
            <a:r>
              <a:rPr lang="en-GB" dirty="0"/>
              <a:t>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times out of 120 attempts</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1"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Success rate of 2.5 % </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170</a:t>
            </a:fld>
            <a:endParaRPr lang="en-GB"/>
          </a:p>
        </p:txBody>
      </p:sp>
    </p:spTree>
    <p:extLst>
      <p:ext uri="{BB962C8B-B14F-4D97-AF65-F5344CB8AC3E}">
        <p14:creationId xmlns:p14="http://schemas.microsoft.com/office/powerpoint/2010/main" val="37686036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https://www.journals.uchicago.edu/doi/abs/10.1086/261651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Georgia" panose="02040502050405020303" pitchFamily="18" charset="0"/>
              </a:rPr>
              <a:t>The Curse of Knowledge in Economic Settings: An Experimental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Cederic</a:t>
            </a:r>
            <a:r>
              <a:rPr lang="en-GB" dirty="0">
                <a:hlinkClick r:id="rId3"/>
              </a:rPr>
              <a:t> </a:t>
            </a:r>
            <a:r>
              <a:rPr lang="en-GB" dirty="0" err="1">
                <a:hlinkClick r:id="rId3"/>
              </a:rPr>
              <a:t>Vandenberghe</a:t>
            </a:r>
            <a:r>
              <a:rPr lang="en-GB" dirty="0"/>
              <a:t> on </a:t>
            </a:r>
            <a:r>
              <a:rPr lang="en-GB" dirty="0" err="1">
                <a:hlinkClick r:id="rId4"/>
              </a:rPr>
              <a:t>Unsplash</a:t>
            </a:r>
            <a:r>
              <a:rPr lang="en-GB" dirty="0"/>
              <a:t> </a:t>
            </a:r>
            <a:endParaRPr lang="en-GB" b="0" i="0" dirty="0">
              <a:solidFill>
                <a:srgbClr val="000000"/>
              </a:solidFill>
              <a:effectLst/>
              <a:latin typeface="Georgia" panose="02040502050405020303"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31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52925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Susan Q Yin</a:t>
            </a:r>
            <a:r>
              <a:rPr lang="en-GB" dirty="0"/>
              <a:t> on </a:t>
            </a:r>
            <a:r>
              <a:rPr lang="en-GB" dirty="0" err="1">
                <a:hlinkClick r:id="rId4"/>
              </a:rPr>
              <a:t>Unsplash</a:t>
            </a:r>
            <a:r>
              <a:rPr lang="en-GB" dirty="0"/>
              <a:t> </a:t>
            </a:r>
          </a:p>
          <a:p>
            <a:r>
              <a:rPr lang="en-GB" dirty="0"/>
              <a:t>We are all information workers, we read books, blog posts, listen to podcasts</a:t>
            </a:r>
          </a:p>
        </p:txBody>
      </p:sp>
      <p:sp>
        <p:nvSpPr>
          <p:cNvPr id="4" name="Slide Number Placeholder 3"/>
          <p:cNvSpPr>
            <a:spLocks noGrp="1"/>
          </p:cNvSpPr>
          <p:nvPr>
            <p:ph type="sldNum" sz="quarter" idx="5"/>
          </p:nvPr>
        </p:nvSpPr>
        <p:spPr/>
        <p:txBody>
          <a:bodyPr/>
          <a:lstStyle/>
          <a:p>
            <a:fld id="{75F6F2FF-A3BA-424F-BC21-C6B5C3DBC701}" type="slidenum">
              <a:rPr lang="en-GB" smtClean="0"/>
              <a:t>173</a:t>
            </a:fld>
            <a:endParaRPr lang="en-GB"/>
          </a:p>
        </p:txBody>
      </p:sp>
    </p:spTree>
    <p:extLst>
      <p:ext uri="{BB962C8B-B14F-4D97-AF65-F5344CB8AC3E}">
        <p14:creationId xmlns:p14="http://schemas.microsoft.com/office/powerpoint/2010/main" val="215598228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Markus </a:t>
            </a:r>
            <a:r>
              <a:rPr lang="en-GB" dirty="0" err="1">
                <a:hlinkClick r:id="rId3"/>
              </a:rPr>
              <a:t>Spiske</a:t>
            </a:r>
            <a:r>
              <a:rPr lang="en-GB" dirty="0"/>
              <a:t> on </a:t>
            </a:r>
            <a:r>
              <a:rPr lang="en-GB" dirty="0" err="1">
                <a:hlinkClick r:id="rId4"/>
              </a:rPr>
              <a:t>Unsplash</a:t>
            </a:r>
            <a:r>
              <a:rPr lang="en-GB" dirty="0"/>
              <a:t> </a:t>
            </a:r>
          </a:p>
          <a:p>
            <a:r>
              <a:rPr lang="en-GB" dirty="0"/>
              <a:t>Not everyone knows what you know</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174</a:t>
            </a:fld>
            <a:endParaRPr lang="en-GB"/>
          </a:p>
        </p:txBody>
      </p:sp>
    </p:spTree>
    <p:extLst>
      <p:ext uri="{BB962C8B-B14F-4D97-AF65-F5344CB8AC3E}">
        <p14:creationId xmlns:p14="http://schemas.microsoft.com/office/powerpoint/2010/main" val="358961336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feel very much like a tapper</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753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need to learn to see and understand as a listener does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535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3628-096D-341F-E5F1-7457C57E5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CF97B-1495-6C20-FA8D-35CC6A786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3F7B1-EE63-5AE1-6442-DDE9FE9D8212}"/>
              </a:ext>
            </a:extLst>
          </p:cNvPr>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C21B0945-E276-C07E-B421-218FEEFA8A01}"/>
              </a:ext>
            </a:extLst>
          </p:cNvPr>
          <p:cNvSpPr>
            <a:spLocks noGrp="1"/>
          </p:cNvSpPr>
          <p:nvPr>
            <p:ph type="sldNum" sz="quarter" idx="5"/>
          </p:nvPr>
        </p:nvSpPr>
        <p:spPr/>
        <p:txBody>
          <a:bodyPr/>
          <a:lstStyle/>
          <a:p>
            <a:fld id="{90B8BF63-7686-493A-8B6E-EE88A0F21868}" type="slidenum">
              <a:rPr lang="en-GB" smtClean="0"/>
              <a:t>177</a:t>
            </a:fld>
            <a:endParaRPr lang="en-GB"/>
          </a:p>
        </p:txBody>
      </p:sp>
    </p:spTree>
    <p:extLst>
      <p:ext uri="{BB962C8B-B14F-4D97-AF65-F5344CB8AC3E}">
        <p14:creationId xmlns:p14="http://schemas.microsoft.com/office/powerpoint/2010/main" val="34639104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Create a mind map to get all the ideas out on somewhere</a:t>
            </a:r>
          </a:p>
        </p:txBody>
      </p:sp>
      <p:sp>
        <p:nvSpPr>
          <p:cNvPr id="4" name="Slide Number Placeholder 3"/>
          <p:cNvSpPr>
            <a:spLocks noGrp="1"/>
          </p:cNvSpPr>
          <p:nvPr>
            <p:ph type="sldNum" sz="quarter" idx="5"/>
          </p:nvPr>
        </p:nvSpPr>
        <p:spPr/>
        <p:txBody>
          <a:bodyPr/>
          <a:lstStyle/>
          <a:p>
            <a:fld id="{90B8BF63-7686-493A-8B6E-EE88A0F21868}" type="slidenum">
              <a:rPr lang="en-GB" smtClean="0"/>
              <a:t>179</a:t>
            </a:fld>
            <a:endParaRPr lang="en-GB"/>
          </a:p>
        </p:txBody>
      </p:sp>
    </p:spTree>
    <p:extLst>
      <p:ext uri="{BB962C8B-B14F-4D97-AF65-F5344CB8AC3E}">
        <p14:creationId xmlns:p14="http://schemas.microsoft.com/office/powerpoint/2010/main" val="246699804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Lukas Blazek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182</a:t>
            </a:fld>
            <a:endParaRPr lang="en-GB"/>
          </a:p>
        </p:txBody>
      </p:sp>
    </p:spTree>
    <p:extLst>
      <p:ext uri="{BB962C8B-B14F-4D97-AF65-F5344CB8AC3E}">
        <p14:creationId xmlns:p14="http://schemas.microsoft.com/office/powerpoint/2010/main" val="288458928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51882-03BD-F3A5-14FD-9D885260C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88642-C8F8-59A8-AFCB-74D65DFB7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00825-E5CC-EAF2-DC26-3F0A91D59055}"/>
              </a:ext>
            </a:extLst>
          </p:cNvPr>
          <p:cNvSpPr>
            <a:spLocks noGrp="1"/>
          </p:cNvSpPr>
          <p:nvPr>
            <p:ph type="body" idx="1"/>
          </p:nvPr>
        </p:nvSpPr>
        <p:spPr/>
        <p:txBody>
          <a:bodyPr/>
          <a:lstStyle/>
          <a:p>
            <a:r>
              <a:rPr lang="en-GB" dirty="0"/>
              <a:t>Photo by </a:t>
            </a:r>
            <a:r>
              <a:rPr lang="en-GB" dirty="0">
                <a:hlinkClick r:id="rId3"/>
              </a:rPr>
              <a:t>Eric </a:t>
            </a:r>
            <a:r>
              <a:rPr lang="en-GB" dirty="0" err="1">
                <a:hlinkClick r:id="rId3"/>
              </a:rPr>
              <a:t>Prouzet</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D2FC61C9-6511-5C10-F99C-3C1A727862C0}"/>
              </a:ext>
            </a:extLst>
          </p:cNvPr>
          <p:cNvSpPr>
            <a:spLocks noGrp="1"/>
          </p:cNvSpPr>
          <p:nvPr>
            <p:ph type="sldNum" sz="quarter" idx="5"/>
          </p:nvPr>
        </p:nvSpPr>
        <p:spPr/>
        <p:txBody>
          <a:bodyPr/>
          <a:lstStyle/>
          <a:p>
            <a:fld id="{90B8BF63-7686-493A-8B6E-EE88A0F21868}" type="slidenum">
              <a:rPr lang="en-GB" smtClean="0"/>
              <a:t>189</a:t>
            </a:fld>
            <a:endParaRPr lang="en-GB"/>
          </a:p>
        </p:txBody>
      </p:sp>
    </p:spTree>
    <p:extLst>
      <p:ext uri="{BB962C8B-B14F-4D97-AF65-F5344CB8AC3E}">
        <p14:creationId xmlns:p14="http://schemas.microsoft.com/office/powerpoint/2010/main" val="19512980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D7AB-7074-4745-1A6C-C47B04648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9D0D23-C131-DC9A-1B18-28392ECD4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1071D-8AC8-104A-0305-0020245AC457}"/>
              </a:ext>
            </a:extLst>
          </p:cNvPr>
          <p:cNvSpPr>
            <a:spLocks noGrp="1"/>
          </p:cNvSpPr>
          <p:nvPr>
            <p:ph type="body" idx="1"/>
          </p:nvPr>
        </p:nvSpPr>
        <p:spPr/>
        <p:txBody>
          <a:bodyPr/>
          <a:lstStyle/>
          <a:p>
            <a:r>
              <a:rPr lang="en-GB" dirty="0"/>
              <a:t>Photo by </a:t>
            </a:r>
            <a:r>
              <a:rPr lang="en-GB" dirty="0">
                <a:hlinkClick r:id="rId3"/>
              </a:rPr>
              <a:t>Nick Fewings</a:t>
            </a:r>
            <a:r>
              <a:rPr lang="en-GB" dirty="0"/>
              <a:t> on </a:t>
            </a:r>
            <a:r>
              <a:rPr lang="en-GB" dirty="0" err="1">
                <a:hlinkClick r:id="rId4"/>
              </a:rPr>
              <a:t>Unsplash</a:t>
            </a:r>
            <a:r>
              <a:rPr lang="en-GB" dirty="0"/>
              <a:t> </a:t>
            </a:r>
          </a:p>
          <a:p>
            <a:r>
              <a:rPr lang="en-GB" dirty="0"/>
              <a:t>Some ideas for presentations</a:t>
            </a:r>
          </a:p>
        </p:txBody>
      </p:sp>
      <p:sp>
        <p:nvSpPr>
          <p:cNvPr id="4" name="Slide Number Placeholder 3">
            <a:extLst>
              <a:ext uri="{FF2B5EF4-FFF2-40B4-BE49-F238E27FC236}">
                <a16:creationId xmlns:a16="http://schemas.microsoft.com/office/drawing/2014/main" id="{B4511885-20BE-3F8E-4232-D1D3254543AA}"/>
              </a:ext>
            </a:extLst>
          </p:cNvPr>
          <p:cNvSpPr>
            <a:spLocks noGrp="1"/>
          </p:cNvSpPr>
          <p:nvPr>
            <p:ph type="sldNum" sz="quarter" idx="5"/>
          </p:nvPr>
        </p:nvSpPr>
        <p:spPr/>
        <p:txBody>
          <a:bodyPr/>
          <a:lstStyle/>
          <a:p>
            <a:fld id="{90B8BF63-7686-493A-8B6E-EE88A0F21868}" type="slidenum">
              <a:rPr lang="en-GB" smtClean="0"/>
              <a:t>190</a:t>
            </a:fld>
            <a:endParaRPr lang="en-GB"/>
          </a:p>
        </p:txBody>
      </p:sp>
    </p:spTree>
    <p:extLst>
      <p:ext uri="{BB962C8B-B14F-4D97-AF65-F5344CB8AC3E}">
        <p14:creationId xmlns:p14="http://schemas.microsoft.com/office/powerpoint/2010/main" val="18316226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Brett Jordan</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191</a:t>
            </a:fld>
            <a:endParaRPr lang="en-GB"/>
          </a:p>
        </p:txBody>
      </p:sp>
    </p:spTree>
    <p:extLst>
      <p:ext uri="{BB962C8B-B14F-4D97-AF65-F5344CB8AC3E}">
        <p14:creationId xmlns:p14="http://schemas.microsoft.com/office/powerpoint/2010/main" val="12698456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Seegen</a:t>
            </a:r>
            <a:r>
              <a:rPr lang="en-GB" dirty="0"/>
              <a:t> on </a:t>
            </a:r>
            <a:r>
              <a:rPr lang="en-GB" dirty="0" err="1">
                <a:hlinkClick r:id="rId4"/>
              </a:rPr>
              <a:t>Unsplash</a:t>
            </a:r>
            <a:r>
              <a:rPr lang="en-GB" dirty="0"/>
              <a:t> </a:t>
            </a:r>
          </a:p>
          <a:p>
            <a:r>
              <a:rPr lang="en-GB" dirty="0"/>
              <a:t>This next section is a little controversial</a:t>
            </a:r>
          </a:p>
        </p:txBody>
      </p:sp>
      <p:sp>
        <p:nvSpPr>
          <p:cNvPr id="4" name="Slide Number Placeholder 3"/>
          <p:cNvSpPr>
            <a:spLocks noGrp="1"/>
          </p:cNvSpPr>
          <p:nvPr>
            <p:ph type="sldNum" sz="quarter" idx="5"/>
          </p:nvPr>
        </p:nvSpPr>
        <p:spPr/>
        <p:txBody>
          <a:bodyPr/>
          <a:lstStyle/>
          <a:p>
            <a:fld id="{0666A2BF-5B4F-45EF-B019-9AB4F8542936}" type="slidenum">
              <a:rPr lang="en-GB" smtClean="0"/>
              <a:t>192</a:t>
            </a:fld>
            <a:endParaRPr lang="en-GB"/>
          </a:p>
        </p:txBody>
      </p:sp>
    </p:spTree>
    <p:extLst>
      <p:ext uri="{BB962C8B-B14F-4D97-AF65-F5344CB8AC3E}">
        <p14:creationId xmlns:p14="http://schemas.microsoft.com/office/powerpoint/2010/main" val="31169508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p:txBody>
      </p:sp>
      <p:sp>
        <p:nvSpPr>
          <p:cNvPr id="4" name="Slide Number Placeholder 3"/>
          <p:cNvSpPr>
            <a:spLocks noGrp="1"/>
          </p:cNvSpPr>
          <p:nvPr>
            <p:ph type="sldNum" sz="quarter" idx="5"/>
          </p:nvPr>
        </p:nvSpPr>
        <p:spPr/>
        <p:txBody>
          <a:bodyPr/>
          <a:lstStyle/>
          <a:p>
            <a:fld id="{0666A2BF-5B4F-45EF-B019-9AB4F8542936}" type="slidenum">
              <a:rPr lang="en-GB" smtClean="0"/>
              <a:t>193</a:t>
            </a:fld>
            <a:endParaRPr lang="en-GB"/>
          </a:p>
        </p:txBody>
      </p:sp>
    </p:spTree>
    <p:extLst>
      <p:ext uri="{BB962C8B-B14F-4D97-AF65-F5344CB8AC3E}">
        <p14:creationId xmlns:p14="http://schemas.microsoft.com/office/powerpoint/2010/main" val="179885196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194</a:t>
            </a:fld>
            <a:endParaRPr lang="en-GB"/>
          </a:p>
        </p:txBody>
      </p:sp>
    </p:spTree>
    <p:extLst>
      <p:ext uri="{BB962C8B-B14F-4D97-AF65-F5344CB8AC3E}">
        <p14:creationId xmlns:p14="http://schemas.microsoft.com/office/powerpoint/2010/main" val="17883289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195</a:t>
            </a:fld>
            <a:endParaRPr lang="en-GB"/>
          </a:p>
        </p:txBody>
      </p:sp>
    </p:spTree>
    <p:extLst>
      <p:ext uri="{BB962C8B-B14F-4D97-AF65-F5344CB8AC3E}">
        <p14:creationId xmlns:p14="http://schemas.microsoft.com/office/powerpoint/2010/main" val="1265604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18</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196</a:t>
            </a:fld>
            <a:endParaRPr lang="en-GB"/>
          </a:p>
        </p:txBody>
      </p:sp>
    </p:spTree>
    <p:extLst>
      <p:ext uri="{BB962C8B-B14F-4D97-AF65-F5344CB8AC3E}">
        <p14:creationId xmlns:p14="http://schemas.microsoft.com/office/powerpoint/2010/main" val="42528282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197</a:t>
            </a:fld>
            <a:endParaRPr lang="en-GB"/>
          </a:p>
        </p:txBody>
      </p:sp>
    </p:spTree>
    <p:extLst>
      <p:ext uri="{BB962C8B-B14F-4D97-AF65-F5344CB8AC3E}">
        <p14:creationId xmlns:p14="http://schemas.microsoft.com/office/powerpoint/2010/main" val="32966287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more </a:t>
            </a:r>
          </a:p>
        </p:txBody>
      </p:sp>
      <p:sp>
        <p:nvSpPr>
          <p:cNvPr id="4" name="Slide Number Placeholder 3"/>
          <p:cNvSpPr>
            <a:spLocks noGrp="1"/>
          </p:cNvSpPr>
          <p:nvPr>
            <p:ph type="sldNum" sz="quarter" idx="5"/>
          </p:nvPr>
        </p:nvSpPr>
        <p:spPr/>
        <p:txBody>
          <a:bodyPr/>
          <a:lstStyle/>
          <a:p>
            <a:fld id="{0666A2BF-5B4F-45EF-B019-9AB4F8542936}" type="slidenum">
              <a:rPr lang="en-GB" smtClean="0"/>
              <a:t>198</a:t>
            </a:fld>
            <a:endParaRPr lang="en-GB"/>
          </a:p>
        </p:txBody>
      </p:sp>
    </p:spTree>
    <p:extLst>
      <p:ext uri="{BB962C8B-B14F-4D97-AF65-F5344CB8AC3E}">
        <p14:creationId xmlns:p14="http://schemas.microsoft.com/office/powerpoint/2010/main" val="392611692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Discredited</a:t>
            </a:r>
          </a:p>
          <a:p>
            <a:r>
              <a:rPr lang="en-GB" dirty="0"/>
              <a:t>Debunked</a:t>
            </a:r>
          </a:p>
          <a:p>
            <a:r>
              <a:rPr lang="en-GB" dirty="0"/>
              <a:t>Refuted</a:t>
            </a:r>
          </a:p>
          <a:p>
            <a:r>
              <a:rPr lang="en-GB" dirty="0"/>
              <a:t>Rejected</a:t>
            </a:r>
          </a:p>
          <a:p>
            <a:r>
              <a:rPr lang="en-GB" dirty="0"/>
              <a:t>Discarded</a:t>
            </a:r>
          </a:p>
          <a:p>
            <a:r>
              <a:rPr lang="en-GB" dirty="0"/>
              <a:t>Shamed</a:t>
            </a:r>
          </a:p>
          <a:p>
            <a:r>
              <a:rPr lang="en-GB" dirty="0"/>
              <a:t>Disgraced</a:t>
            </a:r>
          </a:p>
          <a:p>
            <a:endParaRPr lang="en-GB" dirty="0"/>
          </a:p>
          <a:p>
            <a:endParaRPr lang="en-GB" dirty="0"/>
          </a:p>
        </p:txBody>
      </p:sp>
      <p:sp>
        <p:nvSpPr>
          <p:cNvPr id="4" name="Slide Number Placeholder 3"/>
          <p:cNvSpPr>
            <a:spLocks noGrp="1"/>
          </p:cNvSpPr>
          <p:nvPr>
            <p:ph type="sldNum" sz="quarter" idx="5"/>
          </p:nvPr>
        </p:nvSpPr>
        <p:spPr/>
        <p:txBody>
          <a:bodyPr/>
          <a:lstStyle/>
          <a:p>
            <a:fld id="{A46D89C0-54A1-4F22-B9AB-2D6D076B7A1E}" type="slidenum">
              <a:rPr lang="en-GB" smtClean="0"/>
              <a:t>199</a:t>
            </a:fld>
            <a:endParaRPr lang="en-GB"/>
          </a:p>
        </p:txBody>
      </p:sp>
    </p:spTree>
    <p:extLst>
      <p:ext uri="{BB962C8B-B14F-4D97-AF65-F5344CB8AC3E}">
        <p14:creationId xmlns:p14="http://schemas.microsoft.com/office/powerpoint/2010/main" val="417949449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202</a:t>
            </a:fld>
            <a:endParaRPr lang="en-GB"/>
          </a:p>
        </p:txBody>
      </p:sp>
    </p:spTree>
    <p:extLst>
      <p:ext uri="{BB962C8B-B14F-4D97-AF65-F5344CB8AC3E}">
        <p14:creationId xmlns:p14="http://schemas.microsoft.com/office/powerpoint/2010/main" val="97634383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203</a:t>
            </a:fld>
            <a:endParaRPr lang="en-GB"/>
          </a:p>
        </p:txBody>
      </p:sp>
    </p:spTree>
    <p:extLst>
      <p:ext uri="{BB962C8B-B14F-4D97-AF65-F5344CB8AC3E}">
        <p14:creationId xmlns:p14="http://schemas.microsoft.com/office/powerpoint/2010/main" val="4286288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SUGGEST that you think about those people you are speaking to</a:t>
            </a:r>
          </a:p>
        </p:txBody>
      </p:sp>
      <p:sp>
        <p:nvSpPr>
          <p:cNvPr id="4" name="Slide Number Placeholder 3"/>
          <p:cNvSpPr>
            <a:spLocks noGrp="1"/>
          </p:cNvSpPr>
          <p:nvPr>
            <p:ph type="sldNum" sz="quarter" idx="10"/>
          </p:nvPr>
        </p:nvSpPr>
        <p:spPr/>
        <p:txBody>
          <a:bodyPr/>
          <a:lstStyle/>
          <a:p>
            <a:fld id="{64ED7AFC-7C73-4DC9-BDE1-39855FF142F6}" type="slidenum">
              <a:rPr lang="en-GB" smtClean="0"/>
              <a:t>208</a:t>
            </a:fld>
            <a:endParaRPr lang="en-GB"/>
          </a:p>
        </p:txBody>
      </p:sp>
    </p:spTree>
    <p:extLst>
      <p:ext uri="{BB962C8B-B14F-4D97-AF65-F5344CB8AC3E}">
        <p14:creationId xmlns:p14="http://schemas.microsoft.com/office/powerpoint/2010/main" val="134751298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Story about clutch illustrates the curse of knowledge</a:t>
            </a:r>
          </a:p>
        </p:txBody>
      </p:sp>
      <p:sp>
        <p:nvSpPr>
          <p:cNvPr id="4" name="Slide Number Placeholder 3"/>
          <p:cNvSpPr>
            <a:spLocks noGrp="1"/>
          </p:cNvSpPr>
          <p:nvPr>
            <p:ph type="sldNum" sz="quarter" idx="5"/>
          </p:nvPr>
        </p:nvSpPr>
        <p:spPr/>
        <p:txBody>
          <a:bodyPr/>
          <a:lstStyle/>
          <a:p>
            <a:fld id="{90B8BF63-7686-493A-8B6E-EE88A0F21868}" type="slidenum">
              <a:rPr lang="en-GB" smtClean="0"/>
              <a:t>209</a:t>
            </a:fld>
            <a:endParaRPr lang="en-GB"/>
          </a:p>
        </p:txBody>
      </p:sp>
    </p:spTree>
    <p:extLst>
      <p:ext uri="{BB962C8B-B14F-4D97-AF65-F5344CB8AC3E}">
        <p14:creationId xmlns:p14="http://schemas.microsoft.com/office/powerpoint/2010/main" val="324102467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AC2BC-5BE0-9ED1-2EBF-3CB0F3CB9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18C25-65EF-097A-EEFC-5FEBE147F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0A62B-2D8C-3ADC-2110-A0AA1C67725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96B40B-59E0-8F6B-0C01-472914E6D13F}"/>
              </a:ext>
            </a:extLst>
          </p:cNvPr>
          <p:cNvSpPr>
            <a:spLocks noGrp="1"/>
          </p:cNvSpPr>
          <p:nvPr>
            <p:ph type="sldNum" sz="quarter" idx="5"/>
          </p:nvPr>
        </p:nvSpPr>
        <p:spPr/>
        <p:txBody>
          <a:bodyPr/>
          <a:lstStyle/>
          <a:p>
            <a:fld id="{D0463B4C-C5AC-4A13-96C4-E5FF85E1C6D1}" type="slidenum">
              <a:rPr lang="en-GB" smtClean="0"/>
              <a:t>212</a:t>
            </a:fld>
            <a:endParaRPr lang="en-GB"/>
          </a:p>
        </p:txBody>
      </p:sp>
    </p:spTree>
    <p:extLst>
      <p:ext uri="{BB962C8B-B14F-4D97-AF65-F5344CB8AC3E}">
        <p14:creationId xmlns:p14="http://schemas.microsoft.com/office/powerpoint/2010/main" val="171492955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C81DC-66E6-742F-D3C1-87751F976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1DC38-90E9-1419-993E-1A332A74A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7CA4B-8259-E6D6-0FBD-2030891B2F2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2057A11-F8C0-9E8F-AFC7-4369D454F8A0}"/>
              </a:ext>
            </a:extLst>
          </p:cNvPr>
          <p:cNvSpPr>
            <a:spLocks noGrp="1"/>
          </p:cNvSpPr>
          <p:nvPr>
            <p:ph type="sldNum" sz="quarter" idx="5"/>
          </p:nvPr>
        </p:nvSpPr>
        <p:spPr/>
        <p:txBody>
          <a:bodyPr/>
          <a:lstStyle/>
          <a:p>
            <a:fld id="{D0463B4C-C5AC-4A13-96C4-E5FF85E1C6D1}" type="slidenum">
              <a:rPr lang="en-GB" smtClean="0"/>
              <a:t>213</a:t>
            </a:fld>
            <a:endParaRPr lang="en-GB"/>
          </a:p>
        </p:txBody>
      </p:sp>
    </p:spTree>
    <p:extLst>
      <p:ext uri="{BB962C8B-B14F-4D97-AF65-F5344CB8AC3E}">
        <p14:creationId xmlns:p14="http://schemas.microsoft.com/office/powerpoint/2010/main" val="339755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https://www.pexels.com/photo/assorted-items-on-black-table-4716541/</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215</a:t>
            </a:fld>
            <a:endParaRPr lang="en-GB"/>
          </a:p>
        </p:txBody>
      </p:sp>
    </p:spTree>
    <p:extLst>
      <p:ext uri="{BB962C8B-B14F-4D97-AF65-F5344CB8AC3E}">
        <p14:creationId xmlns:p14="http://schemas.microsoft.com/office/powerpoint/2010/main" val="13241265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Introducing the data duckies used during the  session on incremental refresh in Power BI</a:t>
            </a:r>
          </a:p>
        </p:txBody>
      </p:sp>
      <p:sp>
        <p:nvSpPr>
          <p:cNvPr id="4" name="Slide Number Placeholder 3"/>
          <p:cNvSpPr>
            <a:spLocks noGrp="1"/>
          </p:cNvSpPr>
          <p:nvPr>
            <p:ph type="sldNum" sz="quarter" idx="5"/>
          </p:nvPr>
        </p:nvSpPr>
        <p:spPr/>
        <p:txBody>
          <a:bodyPr/>
          <a:lstStyle/>
          <a:p>
            <a:fld id="{90B8BF63-7686-493A-8B6E-EE88A0F21868}" type="slidenum">
              <a:rPr lang="en-GB" smtClean="0"/>
              <a:t>216</a:t>
            </a:fld>
            <a:endParaRPr lang="en-GB"/>
          </a:p>
        </p:txBody>
      </p:sp>
    </p:spTree>
    <p:extLst>
      <p:ext uri="{BB962C8B-B14F-4D97-AF65-F5344CB8AC3E}">
        <p14:creationId xmlns:p14="http://schemas.microsoft.com/office/powerpoint/2010/main" val="138346485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51BF8-231F-8B56-C118-FB38A4F2C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DB25E-4CAB-1989-0BEF-F70365A7A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BECA9F-C600-D209-8CB0-DC8A0E2FEF9B}"/>
              </a:ext>
            </a:extLst>
          </p:cNvPr>
          <p:cNvSpPr>
            <a:spLocks noGrp="1"/>
          </p:cNvSpPr>
          <p:nvPr>
            <p:ph type="body" idx="1"/>
          </p:nvPr>
        </p:nvSpPr>
        <p:spPr/>
        <p:txBody>
          <a:bodyPr/>
          <a:lstStyle/>
          <a:p>
            <a:r>
              <a:rPr lang="en-US" dirty="0"/>
              <a:t>Photo by </a:t>
            </a:r>
            <a:r>
              <a:rPr lang="en-US" dirty="0">
                <a:hlinkClick r:id="rId3"/>
              </a:rPr>
              <a:t>Marcel Eberle</a:t>
            </a:r>
            <a:r>
              <a:rPr lang="en-US" dirty="0"/>
              <a:t> on </a:t>
            </a:r>
            <a:r>
              <a:rPr lang="en-US" dirty="0" err="1">
                <a:hlinkClick r:id="rId4"/>
              </a:rPr>
              <a:t>Unsplash</a:t>
            </a:r>
            <a:r>
              <a:rPr lang="en-US" dirty="0"/>
              <a:t> </a:t>
            </a:r>
          </a:p>
          <a:p>
            <a:r>
              <a:rPr lang="en-US" dirty="0"/>
              <a:t>Find at topic</a:t>
            </a:r>
            <a:endParaRPr lang="en-GB" dirty="0"/>
          </a:p>
        </p:txBody>
      </p:sp>
      <p:sp>
        <p:nvSpPr>
          <p:cNvPr id="4" name="Slide Number Placeholder 3">
            <a:extLst>
              <a:ext uri="{FF2B5EF4-FFF2-40B4-BE49-F238E27FC236}">
                <a16:creationId xmlns:a16="http://schemas.microsoft.com/office/drawing/2014/main" id="{DD719110-EF4D-A683-CAFD-124D149CE4B2}"/>
              </a:ext>
            </a:extLst>
          </p:cNvPr>
          <p:cNvSpPr>
            <a:spLocks noGrp="1"/>
          </p:cNvSpPr>
          <p:nvPr>
            <p:ph type="sldNum" sz="quarter" idx="5"/>
          </p:nvPr>
        </p:nvSpPr>
        <p:spPr/>
        <p:txBody>
          <a:bodyPr/>
          <a:lstStyle/>
          <a:p>
            <a:fld id="{90B8BF63-7686-493A-8B6E-EE88A0F21868}" type="slidenum">
              <a:rPr lang="en-GB" smtClean="0"/>
              <a:t>219</a:t>
            </a:fld>
            <a:endParaRPr lang="en-GB"/>
          </a:p>
        </p:txBody>
      </p:sp>
    </p:spTree>
    <p:extLst>
      <p:ext uri="{BB962C8B-B14F-4D97-AF65-F5344CB8AC3E}">
        <p14:creationId xmlns:p14="http://schemas.microsoft.com/office/powerpoint/2010/main" val="15844043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B51D-DF52-951B-7D77-C66CC0CCA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9F090-172A-EA9F-3825-C51295087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82271-C56B-C65F-49F1-8017CAA92CF8}"/>
              </a:ext>
            </a:extLst>
          </p:cNvPr>
          <p:cNvSpPr>
            <a:spLocks noGrp="1"/>
          </p:cNvSpPr>
          <p:nvPr>
            <p:ph type="body" idx="1"/>
          </p:nvPr>
        </p:nvSpPr>
        <p:spPr/>
        <p:txBody>
          <a:bodyPr/>
          <a:lstStyle/>
          <a:p>
            <a:r>
              <a:rPr lang="en-US" dirty="0"/>
              <a:t>Photo by </a:t>
            </a:r>
            <a:r>
              <a:rPr lang="en-US" dirty="0">
                <a:hlinkClick r:id="rId3"/>
              </a:rPr>
              <a:t>Emily </a:t>
            </a:r>
            <a:r>
              <a:rPr lang="en-US" dirty="0" err="1">
                <a:hlinkClick r:id="rId3"/>
              </a:rPr>
              <a:t>Morter</a:t>
            </a:r>
            <a:r>
              <a:rPr lang="en-US" dirty="0"/>
              <a:t> on </a:t>
            </a:r>
            <a:r>
              <a:rPr lang="en-US" dirty="0" err="1">
                <a:hlinkClick r:id="rId4"/>
              </a:rPr>
              <a:t>Unsplash</a:t>
            </a:r>
            <a:r>
              <a:rPr lang="en-US" dirty="0"/>
              <a:t> </a:t>
            </a:r>
          </a:p>
          <a:p>
            <a:r>
              <a:rPr lang="en-US" dirty="0"/>
              <a:t>So what should you take about?</a:t>
            </a:r>
          </a:p>
          <a:p>
            <a:r>
              <a:rPr lang="en-US" dirty="0"/>
              <a:t>For some this is an easy answer</a:t>
            </a:r>
          </a:p>
          <a:p>
            <a:r>
              <a:rPr lang="en-US" dirty="0"/>
              <a:t>Some not so easy </a:t>
            </a:r>
          </a:p>
          <a:p>
            <a:r>
              <a:rPr lang="en-US" dirty="0"/>
              <a:t>So here is some ideas</a:t>
            </a:r>
            <a:endParaRPr lang="en-GB" dirty="0"/>
          </a:p>
        </p:txBody>
      </p:sp>
      <p:sp>
        <p:nvSpPr>
          <p:cNvPr id="4" name="Slide Number Placeholder 3">
            <a:extLst>
              <a:ext uri="{FF2B5EF4-FFF2-40B4-BE49-F238E27FC236}">
                <a16:creationId xmlns:a16="http://schemas.microsoft.com/office/drawing/2014/main" id="{9403555B-6AE6-AE41-FDFE-F745248FB326}"/>
              </a:ext>
            </a:extLst>
          </p:cNvPr>
          <p:cNvSpPr>
            <a:spLocks noGrp="1"/>
          </p:cNvSpPr>
          <p:nvPr>
            <p:ph type="sldNum" sz="quarter" idx="5"/>
          </p:nvPr>
        </p:nvSpPr>
        <p:spPr/>
        <p:txBody>
          <a:bodyPr/>
          <a:lstStyle/>
          <a:p>
            <a:fld id="{90B8BF63-7686-493A-8B6E-EE88A0F21868}" type="slidenum">
              <a:rPr lang="en-GB" smtClean="0"/>
              <a:t>220</a:t>
            </a:fld>
            <a:endParaRPr lang="en-GB"/>
          </a:p>
        </p:txBody>
      </p:sp>
    </p:spTree>
    <p:extLst>
      <p:ext uri="{BB962C8B-B14F-4D97-AF65-F5344CB8AC3E}">
        <p14:creationId xmlns:p14="http://schemas.microsoft.com/office/powerpoint/2010/main" val="33432679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D0862-0864-3975-27AA-36EE949E6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7F320-AEA3-7A88-01DE-A61E5EBDA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0AB4E-01D7-B82B-DD8F-F5974E51FFC3}"/>
              </a:ext>
            </a:extLst>
          </p:cNvPr>
          <p:cNvSpPr>
            <a:spLocks noGrp="1"/>
          </p:cNvSpPr>
          <p:nvPr>
            <p:ph type="body" idx="1"/>
          </p:nvPr>
        </p:nvSpPr>
        <p:spPr/>
        <p:txBody>
          <a:bodyPr/>
          <a:lstStyle/>
          <a:p>
            <a:r>
              <a:rPr lang="en-US" dirty="0"/>
              <a:t>Photo by </a:t>
            </a:r>
            <a:r>
              <a:rPr lang="en-US" dirty="0">
                <a:hlinkClick r:id="rId3"/>
              </a:rPr>
              <a:t>Waldemar</a:t>
            </a:r>
            <a:r>
              <a:rPr lang="en-US" dirty="0"/>
              <a:t> on </a:t>
            </a:r>
            <a:r>
              <a:rPr lang="en-US" dirty="0" err="1">
                <a:hlinkClick r:id="rId4"/>
              </a:rPr>
              <a:t>Unsplash</a:t>
            </a:r>
            <a:r>
              <a:rPr lang="en-US" dirty="0"/>
              <a:t> </a:t>
            </a:r>
            <a:endParaRPr lang="en-GB" dirty="0"/>
          </a:p>
        </p:txBody>
      </p:sp>
      <p:sp>
        <p:nvSpPr>
          <p:cNvPr id="4" name="Slide Number Placeholder 3">
            <a:extLst>
              <a:ext uri="{FF2B5EF4-FFF2-40B4-BE49-F238E27FC236}">
                <a16:creationId xmlns:a16="http://schemas.microsoft.com/office/drawing/2014/main" id="{9A2204B7-684D-18D8-8CA0-AFE4608A49A9}"/>
              </a:ext>
            </a:extLst>
          </p:cNvPr>
          <p:cNvSpPr>
            <a:spLocks noGrp="1"/>
          </p:cNvSpPr>
          <p:nvPr>
            <p:ph type="sldNum" sz="quarter" idx="5"/>
          </p:nvPr>
        </p:nvSpPr>
        <p:spPr/>
        <p:txBody>
          <a:bodyPr/>
          <a:lstStyle/>
          <a:p>
            <a:fld id="{90B8BF63-7686-493A-8B6E-EE88A0F21868}" type="slidenum">
              <a:rPr lang="en-GB" smtClean="0"/>
              <a:t>221</a:t>
            </a:fld>
            <a:endParaRPr lang="en-GB"/>
          </a:p>
        </p:txBody>
      </p:sp>
    </p:spTree>
    <p:extLst>
      <p:ext uri="{BB962C8B-B14F-4D97-AF65-F5344CB8AC3E}">
        <p14:creationId xmlns:p14="http://schemas.microsoft.com/office/powerpoint/2010/main" val="231306247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AB9B-E6F0-865A-F238-274CF1C94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2CF4D-CDF6-E9CC-7463-6983600FA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A03B29-7876-CC3F-EE71-752A00D49A6F}"/>
              </a:ext>
            </a:extLst>
          </p:cNvPr>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p>
          <a:p>
            <a:r>
              <a:rPr lang="fi-FI" dirty="0"/>
              <a:t>Creating abstract</a:t>
            </a:r>
            <a:endParaRPr lang="en-GB" dirty="0"/>
          </a:p>
        </p:txBody>
      </p:sp>
      <p:sp>
        <p:nvSpPr>
          <p:cNvPr id="4" name="Slide Number Placeholder 3">
            <a:extLst>
              <a:ext uri="{FF2B5EF4-FFF2-40B4-BE49-F238E27FC236}">
                <a16:creationId xmlns:a16="http://schemas.microsoft.com/office/drawing/2014/main" id="{0FD2A54E-E97F-90A5-48FF-F98C7AA41C2C}"/>
              </a:ext>
            </a:extLst>
          </p:cNvPr>
          <p:cNvSpPr>
            <a:spLocks noGrp="1"/>
          </p:cNvSpPr>
          <p:nvPr>
            <p:ph type="sldNum" sz="quarter" idx="5"/>
          </p:nvPr>
        </p:nvSpPr>
        <p:spPr/>
        <p:txBody>
          <a:bodyPr/>
          <a:lstStyle/>
          <a:p>
            <a:fld id="{90B8BF63-7686-493A-8B6E-EE88A0F21868}" type="slidenum">
              <a:rPr lang="en-GB" smtClean="0"/>
              <a:t>222</a:t>
            </a:fld>
            <a:endParaRPr lang="en-GB"/>
          </a:p>
        </p:txBody>
      </p:sp>
    </p:spTree>
    <p:extLst>
      <p:ext uri="{BB962C8B-B14F-4D97-AF65-F5344CB8AC3E}">
        <p14:creationId xmlns:p14="http://schemas.microsoft.com/office/powerpoint/2010/main" val="322601734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54C5-B18F-30B2-25CE-60EB06705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FAC62-0ADC-A516-F0FA-06C54523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6C83-29D6-ABA3-83F0-5F95E802A53C}"/>
              </a:ext>
            </a:extLst>
          </p:cNvPr>
          <p:cNvSpPr>
            <a:spLocks noGrp="1"/>
          </p:cNvSpPr>
          <p:nvPr>
            <p:ph type="body" idx="1"/>
          </p:nvPr>
        </p:nvSpPr>
        <p:spPr/>
        <p:txBody>
          <a:bodyPr/>
          <a:lstStyle/>
          <a:p>
            <a:r>
              <a:rPr lang="en-GB" dirty="0">
                <a:effectLst/>
              </a:rPr>
              <a:t>Photo by DS stories: https://www.pexels.com/photo/bronze-medal-on-white-7267601/</a:t>
            </a:r>
            <a:endParaRPr lang="en-GB" dirty="0"/>
          </a:p>
        </p:txBody>
      </p:sp>
      <p:sp>
        <p:nvSpPr>
          <p:cNvPr id="4" name="Slide Number Placeholder 3">
            <a:extLst>
              <a:ext uri="{FF2B5EF4-FFF2-40B4-BE49-F238E27FC236}">
                <a16:creationId xmlns:a16="http://schemas.microsoft.com/office/drawing/2014/main" id="{49DC03DA-885B-3127-3042-1AE31BCAED43}"/>
              </a:ext>
            </a:extLst>
          </p:cNvPr>
          <p:cNvSpPr>
            <a:spLocks noGrp="1"/>
          </p:cNvSpPr>
          <p:nvPr>
            <p:ph type="sldNum" sz="quarter" idx="5"/>
          </p:nvPr>
        </p:nvSpPr>
        <p:spPr/>
        <p:txBody>
          <a:bodyPr/>
          <a:lstStyle/>
          <a:p>
            <a:fld id="{90B8BF63-7686-493A-8B6E-EE88A0F21868}" type="slidenum">
              <a:rPr lang="en-GB" smtClean="0"/>
              <a:t>223</a:t>
            </a:fld>
            <a:endParaRPr lang="en-GB"/>
          </a:p>
        </p:txBody>
      </p:sp>
    </p:spTree>
    <p:extLst>
      <p:ext uri="{BB962C8B-B14F-4D97-AF65-F5344CB8AC3E}">
        <p14:creationId xmlns:p14="http://schemas.microsoft.com/office/powerpoint/2010/main" val="8327408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65869-4B80-7472-63E3-105F2905F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C07AD-9160-07CF-B318-6C3A52099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8EC41C-1A07-1C5A-2610-0CC98C2E97C6}"/>
              </a:ext>
            </a:extLst>
          </p:cNvPr>
          <p:cNvSpPr>
            <a:spLocks noGrp="1"/>
          </p:cNvSpPr>
          <p:nvPr>
            <p:ph type="body" idx="1"/>
          </p:nvPr>
        </p:nvSpPr>
        <p:spPr/>
        <p:txBody>
          <a:bodyPr/>
          <a:lstStyle/>
          <a:p>
            <a:r>
              <a:rPr lang="en-GB" dirty="0"/>
              <a:t>You have been asked to create a dashboard </a:t>
            </a:r>
          </a:p>
        </p:txBody>
      </p:sp>
      <p:sp>
        <p:nvSpPr>
          <p:cNvPr id="4" name="Slide Number Placeholder 3">
            <a:extLst>
              <a:ext uri="{FF2B5EF4-FFF2-40B4-BE49-F238E27FC236}">
                <a16:creationId xmlns:a16="http://schemas.microsoft.com/office/drawing/2014/main" id="{0267E805-8DE5-BD32-65C6-A3BE78DD8758}"/>
              </a:ext>
            </a:extLst>
          </p:cNvPr>
          <p:cNvSpPr>
            <a:spLocks noGrp="1"/>
          </p:cNvSpPr>
          <p:nvPr>
            <p:ph type="sldNum" sz="quarter" idx="5"/>
          </p:nvPr>
        </p:nvSpPr>
        <p:spPr/>
        <p:txBody>
          <a:bodyPr/>
          <a:lstStyle/>
          <a:p>
            <a:fld id="{210B9EA8-7B23-48E8-B144-7FC24AF8C0AF}" type="slidenum">
              <a:rPr lang="en-GB" smtClean="0"/>
              <a:t>224</a:t>
            </a:fld>
            <a:endParaRPr lang="en-GB"/>
          </a:p>
        </p:txBody>
      </p:sp>
    </p:spTree>
    <p:extLst>
      <p:ext uri="{BB962C8B-B14F-4D97-AF65-F5344CB8AC3E}">
        <p14:creationId xmlns:p14="http://schemas.microsoft.com/office/powerpoint/2010/main" val="34317201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49E3E-D7E9-5A86-7FBA-D109200BC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1E2FA-F4D5-CC69-957B-0FBF90DEC5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07BF0-FDED-EF92-2214-BDE5D7F48263}"/>
              </a:ext>
            </a:extLst>
          </p:cNvPr>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CFD890EB-2786-F2B6-CC66-21C0F4A69552}"/>
              </a:ext>
            </a:extLst>
          </p:cNvPr>
          <p:cNvSpPr>
            <a:spLocks noGrp="1"/>
          </p:cNvSpPr>
          <p:nvPr>
            <p:ph type="sldNum" sz="quarter" idx="5"/>
          </p:nvPr>
        </p:nvSpPr>
        <p:spPr/>
        <p:txBody>
          <a:bodyPr/>
          <a:lstStyle/>
          <a:p>
            <a:fld id="{90B8BF63-7686-493A-8B6E-EE88A0F21868}" type="slidenum">
              <a:rPr lang="en-GB" smtClean="0"/>
              <a:t>225</a:t>
            </a:fld>
            <a:endParaRPr lang="en-GB"/>
          </a:p>
        </p:txBody>
      </p:sp>
    </p:spTree>
    <p:extLst>
      <p:ext uri="{BB962C8B-B14F-4D97-AF65-F5344CB8AC3E}">
        <p14:creationId xmlns:p14="http://schemas.microsoft.com/office/powerpoint/2010/main" val="176542482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F02C4-35FE-3508-AB20-9CCC9BB0F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4D073-683E-51BA-135D-5C14552FD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28FD-ADD2-3496-53EE-52F89DF4FC17}"/>
              </a:ext>
            </a:extLst>
          </p:cNvPr>
          <p:cNvSpPr>
            <a:spLocks noGrp="1"/>
          </p:cNvSpPr>
          <p:nvPr>
            <p:ph type="body" idx="1"/>
          </p:nvPr>
        </p:nvSpPr>
        <p:spPr/>
        <p:txBody>
          <a:bodyPr/>
          <a:lstStyle/>
          <a:p>
            <a:r>
              <a:rPr lang="en-GB" dirty="0"/>
              <a:t>Photo by </a:t>
            </a:r>
            <a:r>
              <a:rPr lang="en-GB" dirty="0">
                <a:hlinkClick r:id="rId3"/>
              </a:rPr>
              <a:t>Natasha Connell</a:t>
            </a:r>
            <a:r>
              <a:rPr lang="en-GB" dirty="0"/>
              <a:t> on </a:t>
            </a:r>
            <a:r>
              <a:rPr lang="en-GB" dirty="0" err="1">
                <a:hlinkClick r:id="rId4"/>
              </a:rPr>
              <a:t>Unsplash</a:t>
            </a:r>
            <a:r>
              <a:rPr lang="en-GB" dirty="0"/>
              <a:t> </a:t>
            </a:r>
          </a:p>
          <a:p>
            <a:r>
              <a:rPr lang="en-GB" dirty="0"/>
              <a:t>Going to talk about memory specifically short and long term memory</a:t>
            </a:r>
          </a:p>
        </p:txBody>
      </p:sp>
      <p:sp>
        <p:nvSpPr>
          <p:cNvPr id="4" name="Slide Number Placeholder 3">
            <a:extLst>
              <a:ext uri="{FF2B5EF4-FFF2-40B4-BE49-F238E27FC236}">
                <a16:creationId xmlns:a16="http://schemas.microsoft.com/office/drawing/2014/main" id="{6451A7E6-3CBD-0639-12AD-BFF15EE72A03}"/>
              </a:ext>
            </a:extLst>
          </p:cNvPr>
          <p:cNvSpPr>
            <a:spLocks noGrp="1"/>
          </p:cNvSpPr>
          <p:nvPr>
            <p:ph type="sldNum" sz="quarter" idx="5"/>
          </p:nvPr>
        </p:nvSpPr>
        <p:spPr/>
        <p:txBody>
          <a:bodyPr/>
          <a:lstStyle/>
          <a:p>
            <a:fld id="{90B8BF63-7686-493A-8B6E-EE88A0F21868}" type="slidenum">
              <a:rPr lang="en-GB" smtClean="0"/>
              <a:t>226</a:t>
            </a:fld>
            <a:endParaRPr lang="en-GB"/>
          </a:p>
        </p:txBody>
      </p:sp>
    </p:spTree>
    <p:extLst>
      <p:ext uri="{BB962C8B-B14F-4D97-AF65-F5344CB8AC3E}">
        <p14:creationId xmlns:p14="http://schemas.microsoft.com/office/powerpoint/2010/main" val="3200817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63635-646F-7336-4956-4A153CADE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5FE5A-AC47-3FB1-146D-D47891099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B5EF9-2066-4224-FBED-FB7AE8A9B0D1}"/>
              </a:ext>
            </a:extLst>
          </p:cNvPr>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https://www.pexels.com/photo/gold-5-illustration-2249532/</a:t>
            </a:r>
            <a:endParaRPr lang="en-GB" dirty="0"/>
          </a:p>
        </p:txBody>
      </p:sp>
      <p:sp>
        <p:nvSpPr>
          <p:cNvPr id="4" name="Slide Number Placeholder 3">
            <a:extLst>
              <a:ext uri="{FF2B5EF4-FFF2-40B4-BE49-F238E27FC236}">
                <a16:creationId xmlns:a16="http://schemas.microsoft.com/office/drawing/2014/main" id="{490FA105-BE90-5055-7A8F-A1D22399267B}"/>
              </a:ext>
            </a:extLst>
          </p:cNvPr>
          <p:cNvSpPr>
            <a:spLocks noGrp="1"/>
          </p:cNvSpPr>
          <p:nvPr>
            <p:ph type="sldNum" sz="quarter" idx="5"/>
          </p:nvPr>
        </p:nvSpPr>
        <p:spPr/>
        <p:txBody>
          <a:bodyPr/>
          <a:lstStyle/>
          <a:p>
            <a:fld id="{90B8BF63-7686-493A-8B6E-EE88A0F21868}" type="slidenum">
              <a:rPr lang="en-GB" smtClean="0"/>
              <a:t>227</a:t>
            </a:fld>
            <a:endParaRPr lang="en-GB"/>
          </a:p>
        </p:txBody>
      </p:sp>
    </p:spTree>
    <p:extLst>
      <p:ext uri="{BB962C8B-B14F-4D97-AF65-F5344CB8AC3E}">
        <p14:creationId xmlns:p14="http://schemas.microsoft.com/office/powerpoint/2010/main" val="308160946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1F13E-5FB2-861F-1A3E-204652B6A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954DE-AA1D-4F6A-E79B-ECB6287CA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1C9C8-0778-AFCD-D686-7906249CF46A}"/>
              </a:ext>
            </a:extLst>
          </p:cNvPr>
          <p:cNvSpPr>
            <a:spLocks noGrp="1"/>
          </p:cNvSpPr>
          <p:nvPr>
            <p:ph type="body" idx="1"/>
          </p:nvPr>
        </p:nvSpPr>
        <p:spPr/>
        <p:txBody>
          <a:bodyPr/>
          <a:lstStyle/>
          <a:p>
            <a:r>
              <a:rPr lang="en-GB" dirty="0"/>
              <a:t>https://www.journals.uchicago.edu/doi/abs/10.1086/261651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Georgia" panose="02040502050405020303" pitchFamily="18" charset="0"/>
              </a:rPr>
              <a:t>The Curse of Knowledge in Economic Settings: An Experimental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Cederic</a:t>
            </a:r>
            <a:r>
              <a:rPr lang="en-GB" dirty="0">
                <a:hlinkClick r:id="rId3"/>
              </a:rPr>
              <a:t> </a:t>
            </a:r>
            <a:r>
              <a:rPr lang="en-GB" dirty="0" err="1">
                <a:hlinkClick r:id="rId3"/>
              </a:rPr>
              <a:t>Vandenberghe</a:t>
            </a:r>
            <a:r>
              <a:rPr lang="en-GB" dirty="0"/>
              <a:t> on </a:t>
            </a:r>
            <a:r>
              <a:rPr lang="en-GB" dirty="0" err="1">
                <a:hlinkClick r:id="rId4"/>
              </a:rPr>
              <a:t>Unsplash</a:t>
            </a:r>
            <a:r>
              <a:rPr lang="en-GB" dirty="0"/>
              <a:t> </a:t>
            </a:r>
            <a:endParaRPr lang="en-GB" b="0" i="0" dirty="0">
              <a:solidFill>
                <a:srgbClr val="000000"/>
              </a:solidFill>
              <a:effectLst/>
              <a:latin typeface="Georgia" panose="02040502050405020303" pitchFamily="18" charset="0"/>
            </a:endParaRPr>
          </a:p>
          <a:p>
            <a:endParaRPr lang="en-GB" dirty="0"/>
          </a:p>
        </p:txBody>
      </p:sp>
      <p:sp>
        <p:nvSpPr>
          <p:cNvPr id="4" name="Slide Number Placeholder 3">
            <a:extLst>
              <a:ext uri="{FF2B5EF4-FFF2-40B4-BE49-F238E27FC236}">
                <a16:creationId xmlns:a16="http://schemas.microsoft.com/office/drawing/2014/main" id="{6FE6386E-8B26-DEC7-D281-74BF710CC5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51000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2D202-162F-5683-93B1-1EA338B4D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A18E7-F488-BED3-EFFF-A393E4C2FE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0B9D7E-641C-716F-0F20-D15F1407BD9B}"/>
              </a:ext>
            </a:extLst>
          </p:cNvPr>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EBE7CF4E-883C-5117-40EB-7F1AAFB80683}"/>
              </a:ext>
            </a:extLst>
          </p:cNvPr>
          <p:cNvSpPr>
            <a:spLocks noGrp="1"/>
          </p:cNvSpPr>
          <p:nvPr>
            <p:ph type="sldNum" sz="quarter" idx="5"/>
          </p:nvPr>
        </p:nvSpPr>
        <p:spPr/>
        <p:txBody>
          <a:bodyPr/>
          <a:lstStyle/>
          <a:p>
            <a:fld id="{90B8BF63-7686-493A-8B6E-EE88A0F21868}" type="slidenum">
              <a:rPr lang="en-GB" smtClean="0"/>
              <a:t>229</a:t>
            </a:fld>
            <a:endParaRPr lang="en-GB"/>
          </a:p>
        </p:txBody>
      </p:sp>
    </p:spTree>
    <p:extLst>
      <p:ext uri="{BB962C8B-B14F-4D97-AF65-F5344CB8AC3E}">
        <p14:creationId xmlns:p14="http://schemas.microsoft.com/office/powerpoint/2010/main" val="118981777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1D372-3AA0-7BD1-A3EE-06904A654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9F618-9E6D-A1FE-0C83-C194CC79EF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4CD4-0E23-9769-74F5-F2115598A5EF}"/>
              </a:ext>
            </a:extLst>
          </p:cNvPr>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Create a mind map to get all the ideas out on somewhere</a:t>
            </a:r>
          </a:p>
        </p:txBody>
      </p:sp>
      <p:sp>
        <p:nvSpPr>
          <p:cNvPr id="4" name="Slide Number Placeholder 3">
            <a:extLst>
              <a:ext uri="{FF2B5EF4-FFF2-40B4-BE49-F238E27FC236}">
                <a16:creationId xmlns:a16="http://schemas.microsoft.com/office/drawing/2014/main" id="{FE26ED59-7C3E-D18E-4383-45EBA6D09135}"/>
              </a:ext>
            </a:extLst>
          </p:cNvPr>
          <p:cNvSpPr>
            <a:spLocks noGrp="1"/>
          </p:cNvSpPr>
          <p:nvPr>
            <p:ph type="sldNum" sz="quarter" idx="5"/>
          </p:nvPr>
        </p:nvSpPr>
        <p:spPr/>
        <p:txBody>
          <a:bodyPr/>
          <a:lstStyle/>
          <a:p>
            <a:fld id="{90B8BF63-7686-493A-8B6E-EE88A0F21868}" type="slidenum">
              <a:rPr lang="en-GB" smtClean="0"/>
              <a:t>230</a:t>
            </a:fld>
            <a:endParaRPr lang="en-GB"/>
          </a:p>
        </p:txBody>
      </p:sp>
    </p:spTree>
    <p:extLst>
      <p:ext uri="{BB962C8B-B14F-4D97-AF65-F5344CB8AC3E}">
        <p14:creationId xmlns:p14="http://schemas.microsoft.com/office/powerpoint/2010/main" val="774744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FE439-96C8-BD06-E051-917B489817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D6DE1-6A00-EFE9-8CDA-21D5AC806A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38B2C-14EF-B052-35E5-17D5BDCEDFEE}"/>
              </a:ext>
            </a:extLst>
          </p:cNvPr>
          <p:cNvSpPr>
            <a:spLocks noGrp="1"/>
          </p:cNvSpPr>
          <p:nvPr>
            <p:ph type="body" idx="1"/>
          </p:nvPr>
        </p:nvSpPr>
        <p:spPr/>
        <p:txBody>
          <a:bodyPr/>
          <a:lstStyle/>
          <a:p>
            <a:r>
              <a:rPr lang="en-GB" dirty="0"/>
              <a:t>Photo by </a:t>
            </a:r>
            <a:r>
              <a:rPr lang="en-GB" dirty="0">
                <a:hlinkClick r:id="rId3"/>
              </a:rPr>
              <a:t>Eric </a:t>
            </a:r>
            <a:r>
              <a:rPr lang="en-GB" dirty="0" err="1">
                <a:hlinkClick r:id="rId3"/>
              </a:rPr>
              <a:t>Prouzet</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C517B675-59E2-C727-33A0-89DA6FFC81BC}"/>
              </a:ext>
            </a:extLst>
          </p:cNvPr>
          <p:cNvSpPr>
            <a:spLocks noGrp="1"/>
          </p:cNvSpPr>
          <p:nvPr>
            <p:ph type="sldNum" sz="quarter" idx="5"/>
          </p:nvPr>
        </p:nvSpPr>
        <p:spPr/>
        <p:txBody>
          <a:bodyPr/>
          <a:lstStyle/>
          <a:p>
            <a:fld id="{90B8BF63-7686-493A-8B6E-EE88A0F21868}" type="slidenum">
              <a:rPr lang="en-GB" smtClean="0"/>
              <a:t>231</a:t>
            </a:fld>
            <a:endParaRPr lang="en-GB"/>
          </a:p>
        </p:txBody>
      </p:sp>
    </p:spTree>
    <p:extLst>
      <p:ext uri="{BB962C8B-B14F-4D97-AF65-F5344CB8AC3E}">
        <p14:creationId xmlns:p14="http://schemas.microsoft.com/office/powerpoint/2010/main" val="285660602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40EAF-30FD-BCA1-3A1C-C2EF0FC19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C47C1-ADF9-B9BF-94D2-3875382D9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86E8FC-CB78-EF63-770E-656C519FF17F}"/>
              </a:ext>
            </a:extLst>
          </p:cNvPr>
          <p:cNvSpPr>
            <a:spLocks noGrp="1"/>
          </p:cNvSpPr>
          <p:nvPr>
            <p:ph type="body" idx="1"/>
          </p:nvPr>
        </p:nvSpPr>
        <p:spPr/>
        <p:txBody>
          <a:bodyPr/>
          <a:lstStyle/>
          <a:p>
            <a:r>
              <a:rPr lang="en-GB" dirty="0"/>
              <a:t>Photo by </a:t>
            </a:r>
            <a:r>
              <a:rPr lang="en-GB" dirty="0">
                <a:hlinkClick r:id="rId3"/>
              </a:rPr>
              <a:t>Nick Fewings</a:t>
            </a:r>
            <a:r>
              <a:rPr lang="en-GB" dirty="0"/>
              <a:t> on </a:t>
            </a:r>
            <a:r>
              <a:rPr lang="en-GB" dirty="0" err="1">
                <a:hlinkClick r:id="rId4"/>
              </a:rPr>
              <a:t>Unsplash</a:t>
            </a:r>
            <a:r>
              <a:rPr lang="en-GB" dirty="0"/>
              <a:t> </a:t>
            </a:r>
          </a:p>
          <a:p>
            <a:r>
              <a:rPr lang="en-GB" dirty="0"/>
              <a:t>Some ideas for presentations</a:t>
            </a:r>
          </a:p>
        </p:txBody>
      </p:sp>
      <p:sp>
        <p:nvSpPr>
          <p:cNvPr id="4" name="Slide Number Placeholder 3">
            <a:extLst>
              <a:ext uri="{FF2B5EF4-FFF2-40B4-BE49-F238E27FC236}">
                <a16:creationId xmlns:a16="http://schemas.microsoft.com/office/drawing/2014/main" id="{FDA3A095-5918-C78A-19EB-32CE77D94E44}"/>
              </a:ext>
            </a:extLst>
          </p:cNvPr>
          <p:cNvSpPr>
            <a:spLocks noGrp="1"/>
          </p:cNvSpPr>
          <p:nvPr>
            <p:ph type="sldNum" sz="quarter" idx="5"/>
          </p:nvPr>
        </p:nvSpPr>
        <p:spPr/>
        <p:txBody>
          <a:bodyPr/>
          <a:lstStyle/>
          <a:p>
            <a:fld id="{90B8BF63-7686-493A-8B6E-EE88A0F21868}" type="slidenum">
              <a:rPr lang="en-GB" smtClean="0"/>
              <a:t>232</a:t>
            </a:fld>
            <a:endParaRPr lang="en-GB"/>
          </a:p>
        </p:txBody>
      </p:sp>
    </p:spTree>
    <p:extLst>
      <p:ext uri="{BB962C8B-B14F-4D97-AF65-F5344CB8AC3E}">
        <p14:creationId xmlns:p14="http://schemas.microsoft.com/office/powerpoint/2010/main" val="246010644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sydney</a:t>
            </a:r>
            <a:r>
              <a:rPr lang="en-GB" dirty="0">
                <a:hlinkClick r:id="rId3"/>
              </a:rPr>
              <a:t> Rae</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235</a:t>
            </a:fld>
            <a:endParaRPr lang="en-GB"/>
          </a:p>
        </p:txBody>
      </p:sp>
    </p:spTree>
    <p:extLst>
      <p:ext uri="{BB962C8B-B14F-4D97-AF65-F5344CB8AC3E}">
        <p14:creationId xmlns:p14="http://schemas.microsoft.com/office/powerpoint/2010/main" val="207714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Lou </a:t>
            </a:r>
            <a:r>
              <a:rPr lang="en-US" dirty="0" err="1">
                <a:hlinkClick r:id="rId3"/>
              </a:rPr>
              <a:t>Batier</a:t>
            </a:r>
            <a:r>
              <a:rPr lang="en-US" dirty="0"/>
              <a:t> on </a:t>
            </a:r>
            <a:r>
              <a:rPr lang="en-US" dirty="0" err="1">
                <a:hlinkClick r:id="rId4"/>
              </a:rPr>
              <a:t>Unsplash</a:t>
            </a:r>
            <a:r>
              <a:rPr lang="en-US" dirty="0"/>
              <a:t> </a:t>
            </a:r>
          </a:p>
          <a:p>
            <a:r>
              <a:rPr lang="en-US" dirty="0"/>
              <a:t>Its rough around the edges and not polished at all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3196053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24</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27</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1111399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CFDF9-99F0-B51D-FED7-DDB7979BC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9753A-9C11-25FF-4924-FD6014FEF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847B64-2295-DF48-B24C-F0007CD3ABAA}"/>
              </a:ext>
            </a:extLst>
          </p:cNvPr>
          <p:cNvSpPr>
            <a:spLocks noGrp="1"/>
          </p:cNvSpPr>
          <p:nvPr>
            <p:ph type="body" idx="1"/>
          </p:nvPr>
        </p:nvSpPr>
        <p:spPr/>
        <p:txBody>
          <a:bodyPr/>
          <a:lstStyle/>
          <a:p>
            <a:r>
              <a:rPr lang="en-US" dirty="0"/>
              <a:t>Photo by </a:t>
            </a:r>
            <a:r>
              <a:rPr lang="en-US" dirty="0">
                <a:hlinkClick r:id="rId3"/>
              </a:rPr>
              <a:t>Marcel Eberle</a:t>
            </a:r>
            <a:r>
              <a:rPr lang="en-US" dirty="0"/>
              <a:t> on </a:t>
            </a:r>
            <a:r>
              <a:rPr lang="en-US" dirty="0" err="1">
                <a:hlinkClick r:id="rId4"/>
              </a:rPr>
              <a:t>Unsplash</a:t>
            </a:r>
            <a:r>
              <a:rPr lang="en-US" dirty="0"/>
              <a:t> </a:t>
            </a:r>
          </a:p>
          <a:p>
            <a:r>
              <a:rPr lang="en-US" dirty="0"/>
              <a:t>Find at topic</a:t>
            </a:r>
            <a:endParaRPr lang="en-GB" dirty="0"/>
          </a:p>
        </p:txBody>
      </p:sp>
      <p:sp>
        <p:nvSpPr>
          <p:cNvPr id="4" name="Slide Number Placeholder 3">
            <a:extLst>
              <a:ext uri="{FF2B5EF4-FFF2-40B4-BE49-F238E27FC236}">
                <a16:creationId xmlns:a16="http://schemas.microsoft.com/office/drawing/2014/main" id="{A399E756-EEE9-6DCC-9D5B-FE58A3187388}"/>
              </a:ext>
            </a:extLst>
          </p:cNvPr>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41865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105435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Emily </a:t>
            </a:r>
            <a:r>
              <a:rPr lang="en-US" dirty="0" err="1">
                <a:hlinkClick r:id="rId3"/>
              </a:rPr>
              <a:t>Morter</a:t>
            </a:r>
            <a:r>
              <a:rPr lang="en-US" dirty="0"/>
              <a:t> on </a:t>
            </a:r>
            <a:r>
              <a:rPr lang="en-US" dirty="0" err="1">
                <a:hlinkClick r:id="rId4"/>
              </a:rPr>
              <a:t>Unsplash</a:t>
            </a:r>
            <a:r>
              <a:rPr lang="en-US" dirty="0"/>
              <a:t> </a:t>
            </a:r>
          </a:p>
          <a:p>
            <a:r>
              <a:rPr lang="en-US" dirty="0"/>
              <a:t>So what should you take about?</a:t>
            </a:r>
          </a:p>
          <a:p>
            <a:r>
              <a:rPr lang="en-US" dirty="0"/>
              <a:t>For some this is an easy answer</a:t>
            </a:r>
          </a:p>
          <a:p>
            <a:r>
              <a:rPr lang="en-US" dirty="0"/>
              <a:t>Some not so easy </a:t>
            </a:r>
          </a:p>
          <a:p>
            <a:r>
              <a:rPr lang="en-US" dirty="0"/>
              <a:t>So here is some ideas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05744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Waldemar</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3657442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31DB6-6FFB-2252-14CC-4E5DF8CFB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87BCB-CF4E-101A-8E9A-63DAAC88C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C8283-4C56-0C9C-8370-FF8B09711F53}"/>
              </a:ext>
            </a:extLst>
          </p:cNvPr>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p>
          <a:p>
            <a:r>
              <a:rPr lang="fi-FI" dirty="0"/>
              <a:t>Creating abstract</a:t>
            </a:r>
            <a:endParaRPr lang="en-GB" dirty="0"/>
          </a:p>
        </p:txBody>
      </p:sp>
      <p:sp>
        <p:nvSpPr>
          <p:cNvPr id="4" name="Slide Number Placeholder 3">
            <a:extLst>
              <a:ext uri="{FF2B5EF4-FFF2-40B4-BE49-F238E27FC236}">
                <a16:creationId xmlns:a16="http://schemas.microsoft.com/office/drawing/2014/main" id="{65056689-2183-AAC2-212C-D081B55593FF}"/>
              </a:ext>
            </a:extLst>
          </p:cNvPr>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3218616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https://www.pexels.com/photo/bronze-medal-on-white-7267601/</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1432321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453B1-C342-2D06-06B6-3BC56E43F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59418-EB97-5427-1CE4-DA72F83D0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B381B2-D7C0-C7A8-4875-09EA14D95C94}"/>
              </a:ext>
            </a:extLst>
          </p:cNvPr>
          <p:cNvSpPr>
            <a:spLocks noGrp="1"/>
          </p:cNvSpPr>
          <p:nvPr>
            <p:ph type="body" idx="1"/>
          </p:nvPr>
        </p:nvSpPr>
        <p:spPr/>
        <p:txBody>
          <a:bodyPr/>
          <a:lstStyle/>
          <a:p>
            <a:r>
              <a:rPr lang="en-GB" dirty="0"/>
              <a:t>You have been asked to create a dashboard </a:t>
            </a:r>
          </a:p>
        </p:txBody>
      </p:sp>
      <p:sp>
        <p:nvSpPr>
          <p:cNvPr id="4" name="Slide Number Placeholder 3">
            <a:extLst>
              <a:ext uri="{FF2B5EF4-FFF2-40B4-BE49-F238E27FC236}">
                <a16:creationId xmlns:a16="http://schemas.microsoft.com/office/drawing/2014/main" id="{AE4989CF-17E5-1F64-A672-42A72E14280C}"/>
              </a:ext>
            </a:extLst>
          </p:cNvPr>
          <p:cNvSpPr>
            <a:spLocks noGrp="1"/>
          </p:cNvSpPr>
          <p:nvPr>
            <p:ph type="sldNum" sz="quarter" idx="5"/>
          </p:nvPr>
        </p:nvSpPr>
        <p:spPr/>
        <p:txBody>
          <a:bodyPr/>
          <a:lstStyle/>
          <a:p>
            <a:fld id="{210B9EA8-7B23-48E8-B144-7FC24AF8C0AF}" type="slidenum">
              <a:rPr lang="en-GB" smtClean="0"/>
              <a:t>39</a:t>
            </a:fld>
            <a:endParaRPr lang="en-GB"/>
          </a:p>
        </p:txBody>
      </p:sp>
    </p:spTree>
    <p:extLst>
      <p:ext uri="{BB962C8B-B14F-4D97-AF65-F5344CB8AC3E}">
        <p14:creationId xmlns:p14="http://schemas.microsoft.com/office/powerpoint/2010/main" val="367769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3100501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Natasha Connell</a:t>
            </a:r>
            <a:r>
              <a:rPr lang="en-GB" dirty="0"/>
              <a:t> on </a:t>
            </a:r>
            <a:r>
              <a:rPr lang="en-GB" dirty="0" err="1">
                <a:hlinkClick r:id="rId4"/>
              </a:rPr>
              <a:t>Unsplash</a:t>
            </a:r>
            <a:r>
              <a:rPr lang="en-GB" dirty="0"/>
              <a:t> </a:t>
            </a:r>
          </a:p>
          <a:p>
            <a:r>
              <a:rPr lang="en-GB" dirty="0"/>
              <a:t>Going to talk about memory specifically short and long term memory</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602014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B8B44-B8E9-9145-09C2-98505110B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397F5-A7F7-813B-7EF2-304DB47E9F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B5558-C1B7-6092-4F0E-782F69A3A4ED}"/>
              </a:ext>
            </a:extLst>
          </p:cNvPr>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https://www.pexels.com/photo/gold-5-illustration-2249532/</a:t>
            </a:r>
            <a:endParaRPr lang="en-GB" dirty="0"/>
          </a:p>
        </p:txBody>
      </p:sp>
      <p:sp>
        <p:nvSpPr>
          <p:cNvPr id="4" name="Slide Number Placeholder 3">
            <a:extLst>
              <a:ext uri="{FF2B5EF4-FFF2-40B4-BE49-F238E27FC236}">
                <a16:creationId xmlns:a16="http://schemas.microsoft.com/office/drawing/2014/main" id="{6E9BF397-A2A3-D385-51FB-0DD25F0A4EB5}"/>
              </a:ext>
            </a:extLst>
          </p:cNvPr>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3103580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379E6-971F-0331-DB86-6A750E198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AED80D-CA15-03B3-E8D8-C5111E5FD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9851E-D918-1F32-2B22-BDC182D8D7EB}"/>
              </a:ext>
            </a:extLst>
          </p:cNvPr>
          <p:cNvSpPr>
            <a:spLocks noGrp="1"/>
          </p:cNvSpPr>
          <p:nvPr>
            <p:ph type="body" idx="1"/>
          </p:nvPr>
        </p:nvSpPr>
        <p:spPr/>
        <p:txBody>
          <a:bodyPr/>
          <a:lstStyle/>
          <a:p>
            <a:r>
              <a:rPr lang="en-GB" dirty="0"/>
              <a:t>https://www.journals.uchicago.edu/doi/abs/10.1086/261651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Georgia" panose="02040502050405020303" pitchFamily="18" charset="0"/>
              </a:rPr>
              <a:t>The Curse of Knowledge in Economic Settings: An Experimental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Cederic</a:t>
            </a:r>
            <a:r>
              <a:rPr lang="en-GB" dirty="0">
                <a:hlinkClick r:id="rId3"/>
              </a:rPr>
              <a:t> </a:t>
            </a:r>
            <a:r>
              <a:rPr lang="en-GB" dirty="0" err="1">
                <a:hlinkClick r:id="rId3"/>
              </a:rPr>
              <a:t>Vandenberghe</a:t>
            </a:r>
            <a:r>
              <a:rPr lang="en-GB" dirty="0"/>
              <a:t> on </a:t>
            </a:r>
            <a:r>
              <a:rPr lang="en-GB" dirty="0" err="1">
                <a:hlinkClick r:id="rId4"/>
              </a:rPr>
              <a:t>Unsplash</a:t>
            </a:r>
            <a:r>
              <a:rPr lang="en-GB" dirty="0"/>
              <a:t> </a:t>
            </a:r>
            <a:endParaRPr lang="en-GB" b="0" i="0" dirty="0">
              <a:solidFill>
                <a:srgbClr val="000000"/>
              </a:solidFill>
              <a:effectLst/>
              <a:latin typeface="Georgia" panose="02040502050405020303" pitchFamily="18" charset="0"/>
            </a:endParaRPr>
          </a:p>
          <a:p>
            <a:endParaRPr lang="en-GB" dirty="0"/>
          </a:p>
        </p:txBody>
      </p:sp>
      <p:sp>
        <p:nvSpPr>
          <p:cNvPr id="4" name="Slide Number Placeholder 3">
            <a:extLst>
              <a:ext uri="{FF2B5EF4-FFF2-40B4-BE49-F238E27FC236}">
                <a16:creationId xmlns:a16="http://schemas.microsoft.com/office/drawing/2014/main" id="{482BC52D-C6B3-F58C-70D6-AD0CA0FCA9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958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352560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Robert Nagy: https://www.pexels.com/photo/puzzled-gamer-in-illuminated-room-3930070/</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404497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A062B-153F-1DDC-E63A-C110D5CA6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3908B-5C20-2DD7-A93B-264C0A68C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9714F-46D8-02E3-0B46-24573B7A5055}"/>
              </a:ext>
            </a:extLst>
          </p:cNvPr>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Create a mind map to get all the ideas out on somewhere</a:t>
            </a:r>
          </a:p>
        </p:txBody>
      </p:sp>
      <p:sp>
        <p:nvSpPr>
          <p:cNvPr id="4" name="Slide Number Placeholder 3">
            <a:extLst>
              <a:ext uri="{FF2B5EF4-FFF2-40B4-BE49-F238E27FC236}">
                <a16:creationId xmlns:a16="http://schemas.microsoft.com/office/drawing/2014/main" id="{26A1FC93-780F-36D8-003F-03689CA8AB1A}"/>
              </a:ext>
            </a:extLst>
          </p:cNvPr>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304925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Eric </a:t>
            </a:r>
            <a:r>
              <a:rPr lang="en-GB" dirty="0" err="1">
                <a:hlinkClick r:id="rId3"/>
              </a:rPr>
              <a:t>Prouzet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666491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Nick Fewings</a:t>
            </a:r>
            <a:r>
              <a:rPr lang="en-GB" dirty="0"/>
              <a:t> on </a:t>
            </a:r>
            <a:r>
              <a:rPr lang="en-GB" dirty="0" err="1">
                <a:hlinkClick r:id="rId4"/>
              </a:rPr>
              <a:t>Unsplash</a:t>
            </a:r>
            <a:r>
              <a:rPr lang="en-GB" dirty="0"/>
              <a:t> </a:t>
            </a:r>
          </a:p>
          <a:p>
            <a:r>
              <a:rPr lang="en-GB" dirty="0"/>
              <a:t>Some ideas for presentations</a:t>
            </a:r>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3275601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1525463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Marcel Eberle</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432390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553E7-1714-5DE8-2C95-7AE904185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7B9BDD-7ED9-37D8-2311-5B953D191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8A0D38-8886-DB6E-19A5-81F28B9587AB}"/>
              </a:ext>
            </a:extLst>
          </p:cNvPr>
          <p:cNvSpPr>
            <a:spLocks noGrp="1"/>
          </p:cNvSpPr>
          <p:nvPr>
            <p:ph type="body" idx="1"/>
          </p:nvPr>
        </p:nvSpPr>
        <p:spPr/>
        <p:txBody>
          <a:bodyPr/>
          <a:lstStyle/>
          <a:p>
            <a:r>
              <a:rPr lang="en-US" dirty="0"/>
              <a:t>Photo by </a:t>
            </a:r>
            <a:r>
              <a:rPr lang="en-US" dirty="0">
                <a:hlinkClick r:id="rId3"/>
              </a:rPr>
              <a:t>Emily </a:t>
            </a:r>
            <a:r>
              <a:rPr lang="en-US" dirty="0" err="1">
                <a:hlinkClick r:id="rId3"/>
              </a:rPr>
              <a:t>Morter</a:t>
            </a:r>
            <a:r>
              <a:rPr lang="en-US" dirty="0"/>
              <a:t> on </a:t>
            </a:r>
            <a:r>
              <a:rPr lang="en-US" dirty="0" err="1">
                <a:hlinkClick r:id="rId4"/>
              </a:rPr>
              <a:t>Unsplash</a:t>
            </a:r>
            <a:r>
              <a:rPr lang="en-US" dirty="0"/>
              <a:t> </a:t>
            </a:r>
          </a:p>
          <a:p>
            <a:r>
              <a:rPr lang="en-US" dirty="0"/>
              <a:t>So what should you take about?</a:t>
            </a:r>
          </a:p>
          <a:p>
            <a:r>
              <a:rPr lang="en-US" dirty="0"/>
              <a:t>For some this is an easy answer</a:t>
            </a:r>
          </a:p>
          <a:p>
            <a:r>
              <a:rPr lang="en-US" dirty="0"/>
              <a:t>Some not so easy </a:t>
            </a:r>
          </a:p>
          <a:p>
            <a:r>
              <a:rPr lang="en-US" dirty="0"/>
              <a:t>So here is some ideas</a:t>
            </a:r>
            <a:endParaRPr lang="en-GB" dirty="0"/>
          </a:p>
        </p:txBody>
      </p:sp>
      <p:sp>
        <p:nvSpPr>
          <p:cNvPr id="4" name="Slide Number Placeholder 3">
            <a:extLst>
              <a:ext uri="{FF2B5EF4-FFF2-40B4-BE49-F238E27FC236}">
                <a16:creationId xmlns:a16="http://schemas.microsoft.com/office/drawing/2014/main" id="{D8DC81EB-0E4F-EFF0-8C6D-F748A655C30A}"/>
              </a:ext>
            </a:extLst>
          </p:cNvPr>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7133700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Kayla Farmer</a:t>
            </a:r>
            <a:r>
              <a:rPr lang="en-US" dirty="0"/>
              <a:t> on </a:t>
            </a:r>
            <a:r>
              <a:rPr lang="en-US" dirty="0" err="1">
                <a:hlinkClick r:id="rId4"/>
              </a:rPr>
              <a:t>Unsplash</a:t>
            </a:r>
            <a:r>
              <a:rPr lang="en-US" dirty="0"/>
              <a:t> </a:t>
            </a:r>
          </a:p>
          <a:p>
            <a:r>
              <a:rPr lang="en-US" dirty="0"/>
              <a:t>What should talk about?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2127766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Brett Jordan</a:t>
            </a:r>
            <a:r>
              <a:rPr lang="en-US" dirty="0"/>
              <a:t> on </a:t>
            </a:r>
            <a:r>
              <a:rPr lang="en-US" dirty="0" err="1">
                <a:hlinkClick r:id="rId4"/>
              </a:rPr>
              <a:t>Unsplash</a:t>
            </a:r>
            <a:r>
              <a:rPr lang="en-US" dirty="0"/>
              <a:t> </a:t>
            </a:r>
          </a:p>
          <a:p>
            <a:r>
              <a:rPr lang="en-US" dirty="0"/>
              <a:t>Ask people what topics they might want to see covered</a:t>
            </a:r>
          </a:p>
          <a:p>
            <a:r>
              <a:rPr lang="en-US" dirty="0"/>
              <a:t>What topics they think you might be really good at talking about</a:t>
            </a:r>
          </a:p>
          <a:p>
            <a:r>
              <a:rPr lang="en-US" dirty="0"/>
              <a:t>Chat about what topics have not be covered in presentations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178067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Etienne </a:t>
            </a:r>
            <a:r>
              <a:rPr lang="en-US" dirty="0" err="1">
                <a:hlinkClick r:id="rId3"/>
              </a:rPr>
              <a:t>Girardet</a:t>
            </a:r>
            <a:r>
              <a:rPr lang="en-US" dirty="0"/>
              <a:t> on </a:t>
            </a:r>
            <a:r>
              <a:rPr lang="en-US" dirty="0" err="1">
                <a:hlinkClick r:id="rId4"/>
              </a:rPr>
              <a:t>Unsplash</a:t>
            </a:r>
            <a:r>
              <a:rPr lang="en-US" dirty="0"/>
              <a:t> </a:t>
            </a:r>
          </a:p>
          <a:p>
            <a:r>
              <a:rPr lang="en-US" dirty="0"/>
              <a:t>What are you passionate about?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637896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Adam Winger</a:t>
            </a:r>
            <a:r>
              <a:rPr lang="en-US" dirty="0"/>
              <a:t> on </a:t>
            </a:r>
            <a:r>
              <a:rPr lang="en-US" dirty="0" err="1">
                <a:hlinkClick r:id="rId4"/>
              </a:rPr>
              <a:t>Unsplash</a:t>
            </a:r>
            <a:r>
              <a:rPr lang="en-US" dirty="0"/>
              <a:t> </a:t>
            </a:r>
          </a:p>
          <a:p>
            <a:r>
              <a:rPr lang="en-US" dirty="0"/>
              <a:t>Why not teach the basics</a:t>
            </a:r>
          </a:p>
          <a:p>
            <a:r>
              <a:rPr lang="en-US" dirty="0"/>
              <a:t>Yes again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65557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Maxime </a:t>
            </a:r>
            <a:r>
              <a:rPr lang="en-US" dirty="0" err="1">
                <a:hlinkClick r:id="rId3"/>
              </a:rPr>
              <a:t>Horlaville</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3211119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B019-A709-1EEA-7E17-42E54046F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9FB42-8456-FB66-5EFD-ECB7FC391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B28E6-4351-7C4C-FA87-ED0DF4CA7CE6}"/>
              </a:ext>
            </a:extLst>
          </p:cNvPr>
          <p:cNvSpPr>
            <a:spLocks noGrp="1"/>
          </p:cNvSpPr>
          <p:nvPr>
            <p:ph type="body" idx="1"/>
          </p:nvPr>
        </p:nvSpPr>
        <p:spPr/>
        <p:txBody>
          <a:bodyPr/>
          <a:lstStyle/>
          <a:p>
            <a:r>
              <a:rPr lang="en-US" dirty="0"/>
              <a:t>Photo by </a:t>
            </a:r>
            <a:r>
              <a:rPr lang="en-US" dirty="0">
                <a:hlinkClick r:id="rId3"/>
              </a:rPr>
              <a:t>Kyle Bushnell</a:t>
            </a:r>
            <a:r>
              <a:rPr lang="en-US" dirty="0"/>
              <a:t> on </a:t>
            </a:r>
            <a:r>
              <a:rPr lang="en-US" dirty="0" err="1">
                <a:hlinkClick r:id="rId4"/>
              </a:rPr>
              <a:t>Unsplash</a:t>
            </a:r>
            <a:r>
              <a:rPr lang="en-US" dirty="0"/>
              <a:t> </a:t>
            </a:r>
          </a:p>
          <a:p>
            <a:r>
              <a:rPr lang="en-US" dirty="0"/>
              <a:t>Everyone is a learner at some point</a:t>
            </a:r>
          </a:p>
          <a:p>
            <a:r>
              <a:rPr lang="en-US" dirty="0"/>
              <a:t>So why not cover the basics</a:t>
            </a:r>
          </a:p>
          <a:p>
            <a:r>
              <a:rPr lang="en-GB" dirty="0"/>
              <a:t>Some of the best sessions I have been to are about the basics </a:t>
            </a:r>
          </a:p>
          <a:p>
            <a:endParaRPr lang="en-GB" dirty="0"/>
          </a:p>
        </p:txBody>
      </p:sp>
      <p:sp>
        <p:nvSpPr>
          <p:cNvPr id="4" name="Slide Number Placeholder 3">
            <a:extLst>
              <a:ext uri="{FF2B5EF4-FFF2-40B4-BE49-F238E27FC236}">
                <a16:creationId xmlns:a16="http://schemas.microsoft.com/office/drawing/2014/main" id="{7E803946-E055-6CFB-3701-92B95DE80CCE}"/>
              </a:ext>
            </a:extLst>
          </p:cNvPr>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2373334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7379-B702-06AE-5A73-37733A7BB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FFA56-A983-F3C2-D208-BB41E9F5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708D5-2FAC-1D5B-EFBB-C1F82D1E4FA2}"/>
              </a:ext>
            </a:extLst>
          </p:cNvPr>
          <p:cNvSpPr>
            <a:spLocks noGrp="1"/>
          </p:cNvSpPr>
          <p:nvPr>
            <p:ph type="body" idx="1"/>
          </p:nvPr>
        </p:nvSpPr>
        <p:spPr/>
        <p:txBody>
          <a:bodyPr/>
          <a:lstStyle/>
          <a:p>
            <a:r>
              <a:rPr lang="en-US" dirty="0"/>
              <a:t>Photo by </a:t>
            </a:r>
            <a:r>
              <a:rPr lang="en-US" dirty="0">
                <a:hlinkClick r:id="rId3"/>
              </a:rPr>
              <a:t>Waldemar</a:t>
            </a:r>
            <a:r>
              <a:rPr lang="en-US" dirty="0"/>
              <a:t> on </a:t>
            </a:r>
            <a:r>
              <a:rPr lang="en-US" dirty="0" err="1">
                <a:hlinkClick r:id="rId4"/>
              </a:rPr>
              <a:t>Unsplash</a:t>
            </a:r>
            <a:r>
              <a:rPr lang="en-US" dirty="0"/>
              <a:t> </a:t>
            </a:r>
            <a:endParaRPr lang="en-GB" dirty="0"/>
          </a:p>
        </p:txBody>
      </p:sp>
      <p:sp>
        <p:nvSpPr>
          <p:cNvPr id="4" name="Slide Number Placeholder 3">
            <a:extLst>
              <a:ext uri="{FF2B5EF4-FFF2-40B4-BE49-F238E27FC236}">
                <a16:creationId xmlns:a16="http://schemas.microsoft.com/office/drawing/2014/main" id="{0A8220FF-E62B-2CED-379A-341B9C8583BE}"/>
              </a:ext>
            </a:extLst>
          </p:cNvPr>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983713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21586313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BEDCF-70A0-722D-C1C9-7BFEBFDAB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23A47-425A-4907-6932-934F1EF41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C0CB9-12F3-3FEE-7D49-892BE71FDDD8}"/>
              </a:ext>
            </a:extLst>
          </p:cNvPr>
          <p:cNvSpPr>
            <a:spLocks noGrp="1"/>
          </p:cNvSpPr>
          <p:nvPr>
            <p:ph type="body" idx="1"/>
          </p:nvPr>
        </p:nvSpPr>
        <p:spPr/>
        <p:txBody>
          <a:bodyPr/>
          <a:lstStyle/>
          <a:p>
            <a:r>
              <a:rPr lang="en-US" dirty="0"/>
              <a:t>Photo by </a:t>
            </a:r>
            <a:r>
              <a:rPr lang="en-US" dirty="0">
                <a:hlinkClick r:id="rId3"/>
              </a:rPr>
              <a:t>Nik</a:t>
            </a:r>
            <a:r>
              <a:rPr lang="en-US" dirty="0"/>
              <a:t> on </a:t>
            </a:r>
            <a:r>
              <a:rPr lang="en-US" dirty="0" err="1">
                <a:hlinkClick r:id="rId4"/>
              </a:rPr>
              <a:t>Unsplash</a:t>
            </a:r>
            <a:r>
              <a:rPr lang="en-US" dirty="0"/>
              <a:t> </a:t>
            </a:r>
          </a:p>
          <a:p>
            <a:r>
              <a:rPr lang="en-US" dirty="0"/>
              <a:t>Why do you need an abstract?</a:t>
            </a:r>
          </a:p>
          <a:p>
            <a:endParaRPr lang="en-GB" dirty="0"/>
          </a:p>
        </p:txBody>
      </p:sp>
      <p:sp>
        <p:nvSpPr>
          <p:cNvPr id="4" name="Slide Number Placeholder 3">
            <a:extLst>
              <a:ext uri="{FF2B5EF4-FFF2-40B4-BE49-F238E27FC236}">
                <a16:creationId xmlns:a16="http://schemas.microsoft.com/office/drawing/2014/main" id="{4FEE1228-F8DC-A0DB-DFE4-CAB34EBD81E8}"/>
              </a:ext>
            </a:extLst>
          </p:cNvPr>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9098444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Priscilla Du </a:t>
            </a:r>
            <a:r>
              <a:rPr lang="en-GB" dirty="0" err="1">
                <a:hlinkClick r:id="rId3"/>
              </a:rPr>
              <a:t>Preez</a:t>
            </a:r>
            <a:r>
              <a:rPr lang="en-GB" dirty="0">
                <a:hlinkClick r:id="rId3"/>
              </a:rPr>
              <a:t> 🇨🇦</a:t>
            </a:r>
            <a:r>
              <a:rPr lang="en-GB" dirty="0"/>
              <a:t> on </a:t>
            </a:r>
            <a:r>
              <a:rPr lang="en-GB" dirty="0" err="1">
                <a:hlinkClick r:id="rId4"/>
              </a:rPr>
              <a:t>Unsplash</a:t>
            </a:r>
            <a:r>
              <a:rPr lang="en-GB" dirty="0"/>
              <a:t> </a:t>
            </a:r>
          </a:p>
          <a:p>
            <a:r>
              <a:rPr lang="en-GB" dirty="0"/>
              <a:t>Three groups of people you are trying to communicate with</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40249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A5FF-DB7E-CF46-F9D7-03ABE15F4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0ACAC-F2EF-D8F3-C7A9-C23B3F273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E6DBF-640D-4192-FC8A-E0F9C60EE7FE}"/>
              </a:ext>
            </a:extLst>
          </p:cNvPr>
          <p:cNvSpPr>
            <a:spLocks noGrp="1"/>
          </p:cNvSpPr>
          <p:nvPr>
            <p:ph type="body" idx="1"/>
          </p:nvPr>
        </p:nvSpPr>
        <p:spPr/>
        <p:txBody>
          <a:bodyPr/>
          <a:lstStyle/>
          <a:p>
            <a:r>
              <a:rPr lang="en-GB" dirty="0"/>
              <a:t>They decide what sessions are selected</a:t>
            </a:r>
          </a:p>
          <a:p>
            <a:r>
              <a:rPr lang="en-GB" dirty="0"/>
              <a:t>Does you session fit ?</a:t>
            </a:r>
          </a:p>
          <a:p>
            <a:r>
              <a:rPr lang="en-GB" dirty="0"/>
              <a:t>Is attend, a session they would like to attend or the attendees would like to attendee</a:t>
            </a:r>
          </a:p>
        </p:txBody>
      </p:sp>
      <p:sp>
        <p:nvSpPr>
          <p:cNvPr id="4" name="Slide Number Placeholder 3">
            <a:extLst>
              <a:ext uri="{FF2B5EF4-FFF2-40B4-BE49-F238E27FC236}">
                <a16:creationId xmlns:a16="http://schemas.microsoft.com/office/drawing/2014/main" id="{8518AB2F-505A-6F76-F702-30027C5AD812}"/>
              </a:ext>
            </a:extLst>
          </p:cNvPr>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1994681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anva Sans"/>
              </a:rPr>
              <a:t>Photo by Matheus Bertelli: https://www.pexels.com/photo/photo-of-people-sitting-on-chairs-3321789/</a:t>
            </a:r>
          </a:p>
          <a:p>
            <a:r>
              <a:rPr lang="en-US" b="0" i="0" dirty="0">
                <a:solidFill>
                  <a:srgbClr val="000000"/>
                </a:solidFill>
                <a:effectLst/>
                <a:latin typeface="Canva Sans"/>
              </a:rPr>
              <a:t>Why should they come to your session?</a:t>
            </a:r>
          </a:p>
          <a:p>
            <a:r>
              <a:rPr lang="en-US" b="0" i="0" dirty="0">
                <a:solidFill>
                  <a:srgbClr val="000000"/>
                </a:solidFill>
                <a:effectLst/>
                <a:latin typeface="Canva Sans"/>
              </a:rPr>
              <a:t>Also the wrong people out your session!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3576462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Ben Robbins</a:t>
            </a:r>
            <a:r>
              <a:rPr lang="en-US" dirty="0"/>
              <a:t> on </a:t>
            </a:r>
            <a:r>
              <a:rPr lang="en-US" dirty="0" err="1">
                <a:hlinkClick r:id="rId4"/>
              </a:rPr>
              <a:t>Unsplash</a:t>
            </a:r>
            <a:r>
              <a:rPr lang="en-US" dirty="0"/>
              <a:t> </a:t>
            </a:r>
          </a:p>
          <a:p>
            <a:r>
              <a:rPr lang="en-US" dirty="0"/>
              <a:t>What are you intending to say </a:t>
            </a:r>
          </a:p>
          <a:p>
            <a:r>
              <a:rPr lang="en-US" dirty="0"/>
              <a:t>What’s you </a:t>
            </a:r>
            <a:r>
              <a:rPr lang="en-US" dirty="0" err="1"/>
              <a:t>rmessage</a:t>
            </a:r>
            <a:r>
              <a:rPr lang="en-US" dirty="0"/>
              <a:t>, </a:t>
            </a:r>
          </a:p>
          <a:p>
            <a:r>
              <a:rPr lang="en-US" dirty="0"/>
              <a:t>What is the session about</a:t>
            </a:r>
          </a:p>
          <a:p>
            <a:r>
              <a:rPr lang="en-US" dirty="0"/>
              <a:t>Its months between submitting and talking on to the audience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1123865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Christy Joseph Jacob</a:t>
            </a:r>
            <a:r>
              <a:rPr lang="en-GB" dirty="0"/>
              <a:t> on </a:t>
            </a:r>
            <a:r>
              <a:rPr lang="en-GB" dirty="0" err="1">
                <a:hlinkClick r:id="rId4"/>
              </a:rPr>
              <a:t>Unsplash</a:t>
            </a:r>
            <a:r>
              <a:rPr lang="en-GB" dirty="0"/>
              <a:t> </a:t>
            </a:r>
          </a:p>
          <a:p>
            <a:r>
              <a:rPr lang="en-GB" dirty="0"/>
              <a:t>What else does the abstract do?</a:t>
            </a:r>
          </a:p>
          <a:p>
            <a:r>
              <a:rPr lang="en-GB" dirty="0"/>
              <a:t>There are more reasons than just the ones mentioned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6725074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https://www.pexels.com/photo/a-woman-wearing-a-blue-jacket-10664798/</a:t>
            </a:r>
          </a:p>
          <a:p>
            <a:r>
              <a:rPr lang="en-GB" dirty="0">
                <a:effectLst/>
              </a:rPr>
              <a:t>Where do </a:t>
            </a:r>
            <a:r>
              <a:rPr lang="en-GB">
                <a:effectLst/>
              </a:rPr>
              <a:t>you submit you sessions to?</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43328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Olav Ahrens </a:t>
            </a:r>
            <a:r>
              <a:rPr lang="en-US" dirty="0" err="1">
                <a:hlinkClick r:id="rId3"/>
              </a:rPr>
              <a:t>Røtne</a:t>
            </a:r>
            <a:r>
              <a:rPr lang="en-US" dirty="0"/>
              <a:t> on </a:t>
            </a:r>
            <a:r>
              <a:rPr lang="en-US" dirty="0" err="1">
                <a:hlinkClick r:id="rId4"/>
              </a:rPr>
              <a:t>Unsplash</a:t>
            </a:r>
            <a:r>
              <a:rPr lang="en-US" dirty="0"/>
              <a:t> </a:t>
            </a:r>
          </a:p>
          <a:p>
            <a:r>
              <a:rPr lang="en-US" dirty="0"/>
              <a:t>Challenge to the knowledgeable</a:t>
            </a:r>
          </a:p>
          <a:p>
            <a:r>
              <a:rPr lang="en-US" dirty="0"/>
              <a:t>Everything in this presentation has purpose</a:t>
            </a:r>
          </a:p>
          <a:p>
            <a:r>
              <a:rPr lang="en-US" dirty="0"/>
              <a:t>Most will be revealed not all</a:t>
            </a:r>
          </a:p>
          <a:p>
            <a:r>
              <a:rPr lang="en-US" dirty="0"/>
              <a:t>Will you notice it all?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307015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Tracy Le Blanc: https://www.pexels.com/photo/person-holding-iphone-showing-social-networks-folder-607812/</a:t>
            </a:r>
          </a:p>
          <a:p>
            <a:r>
              <a:rPr lang="en-GB" dirty="0">
                <a:effectLst/>
              </a:rPr>
              <a:t>Keep an eye on social media for announcements as not all conferences using </a:t>
            </a:r>
            <a:r>
              <a:rPr lang="en-GB" dirty="0" err="1">
                <a:effectLst/>
              </a:rPr>
              <a:t>Sessionise</a:t>
            </a:r>
            <a:r>
              <a:rPr lang="en-GB" dirty="0">
                <a:effectLst/>
              </a:rPr>
              <a:t> or call for speakers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3608251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Lucas </a:t>
            </a:r>
            <a:r>
              <a:rPr lang="en-GB" dirty="0" err="1">
                <a:hlinkClick r:id="rId3"/>
              </a:rPr>
              <a:t>Vasques</a:t>
            </a:r>
            <a:r>
              <a:rPr lang="en-GB" dirty="0"/>
              <a:t> on </a:t>
            </a:r>
            <a:r>
              <a:rPr lang="en-GB" dirty="0" err="1">
                <a:hlinkClick r:id="rId4"/>
              </a:rPr>
              <a:t>Unsplash</a:t>
            </a:r>
            <a:r>
              <a:rPr lang="en-GB" dirty="0"/>
              <a:t> </a:t>
            </a:r>
          </a:p>
          <a:p>
            <a:r>
              <a:rPr lang="en-GB" dirty="0"/>
              <a:t>Lets look in more detail at what you might be filling on when completing an abstract</a:t>
            </a:r>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987452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Anete</a:t>
            </a:r>
            <a:r>
              <a:rPr lang="en-GB" dirty="0">
                <a:effectLst/>
              </a:rPr>
              <a:t> </a:t>
            </a:r>
            <a:r>
              <a:rPr lang="en-GB" dirty="0" err="1">
                <a:effectLst/>
              </a:rPr>
              <a:t>Lusina</a:t>
            </a:r>
            <a:r>
              <a:rPr lang="en-GB" dirty="0">
                <a:effectLst/>
              </a:rPr>
              <a:t>: https://www.pexels.com/photo/instruments-prepared-for-measurements-in-house-4792479/</a:t>
            </a:r>
          </a:p>
          <a:p>
            <a:r>
              <a:rPr lang="en-GB" dirty="0">
                <a:effectLst/>
              </a:rPr>
              <a:t>Now lets exam the individual parts of the session abstract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3091044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Karim </a:t>
            </a:r>
            <a:r>
              <a:rPr lang="en-GB" dirty="0" err="1">
                <a:hlinkClick r:id="rId3"/>
              </a:rPr>
              <a:t>Ghantous</a:t>
            </a:r>
            <a:r>
              <a:rPr lang="en-GB" dirty="0"/>
              <a:t> on </a:t>
            </a:r>
            <a:r>
              <a:rPr lang="en-GB" dirty="0" err="1">
                <a:hlinkClick r:id="rId4"/>
              </a:rPr>
              <a:t>Unsplash</a:t>
            </a:r>
            <a:r>
              <a:rPr lang="en-GB" dirty="0"/>
              <a:t> </a:t>
            </a:r>
          </a:p>
          <a:p>
            <a:r>
              <a:rPr lang="en-GB" dirty="0"/>
              <a:t>The title</a:t>
            </a:r>
          </a:p>
          <a:p>
            <a:r>
              <a:rPr lang="en-GB" dirty="0"/>
              <a:t>First thing everyone sees</a:t>
            </a:r>
          </a:p>
          <a:p>
            <a:r>
              <a:rPr lang="en-GB" dirty="0"/>
              <a:t>Convey what you are talking about</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2908337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Cristian </a:t>
            </a:r>
            <a:r>
              <a:rPr lang="en-GB" dirty="0" err="1">
                <a:hlinkClick r:id="rId3"/>
              </a:rPr>
              <a:t>Pădureț</a:t>
            </a:r>
            <a:r>
              <a:rPr lang="en-GB" dirty="0"/>
              <a:t> on </a:t>
            </a:r>
            <a:r>
              <a:rPr lang="en-GB" dirty="0" err="1">
                <a:hlinkClick r:id="rId4"/>
              </a:rPr>
              <a:t>Unsplash</a:t>
            </a:r>
            <a:r>
              <a:rPr lang="en-GB" dirty="0"/>
              <a:t> </a:t>
            </a:r>
          </a:p>
          <a:p>
            <a:r>
              <a:rPr lang="en-GB" dirty="0"/>
              <a:t>I use quite a complex formula to develop my session descriptions which I am going to share with you</a:t>
            </a:r>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1119423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Magda Ehlers: https://www.pexels.com/photo/blue-red-and-yellow-stripe-surface-1329297/</a:t>
            </a:r>
          </a:p>
          <a:p>
            <a:r>
              <a:rPr lang="en-GB" dirty="0">
                <a:effectLst/>
              </a:rPr>
              <a:t>It’s a </a:t>
            </a:r>
          </a:p>
          <a:p>
            <a:r>
              <a:rPr lang="en-GB" dirty="0">
                <a:effectLst/>
              </a:rPr>
              <a:t>One</a:t>
            </a:r>
          </a:p>
          <a:p>
            <a:r>
              <a:rPr lang="en-GB" dirty="0">
                <a:effectLst/>
              </a:rPr>
              <a:t>Two</a:t>
            </a:r>
          </a:p>
          <a:p>
            <a:r>
              <a:rPr lang="en-GB" dirty="0">
                <a:effectLst/>
              </a:rPr>
              <a:t>Three </a:t>
            </a:r>
          </a:p>
          <a:p>
            <a:r>
              <a:rPr lang="en-GB" dirty="0">
                <a:effectLst/>
              </a:rPr>
              <a:t>Formula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586878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Volodymyr </a:t>
            </a:r>
            <a:r>
              <a:rPr lang="en-GB" dirty="0" err="1">
                <a:hlinkClick r:id="rId3"/>
              </a:rPr>
              <a:t>Hryshchenko</a:t>
            </a:r>
            <a:r>
              <a:rPr lang="en-GB" dirty="0"/>
              <a:t> on </a:t>
            </a:r>
            <a:r>
              <a:rPr lang="en-GB" dirty="0" err="1">
                <a:hlinkClick r:id="rId4"/>
              </a:rPr>
              <a:t>Unsplash</a:t>
            </a:r>
            <a:r>
              <a:rPr lang="en-GB" dirty="0"/>
              <a:t> </a:t>
            </a:r>
          </a:p>
          <a:p>
            <a:r>
              <a:rPr lang="en-GB" dirty="0" err="1"/>
              <a:t>Whats</a:t>
            </a:r>
            <a:r>
              <a:rPr lang="en-GB" dirty="0"/>
              <a:t> the problem you are trying to solve or going to solve?</a:t>
            </a:r>
          </a:p>
          <a:p>
            <a:r>
              <a:rPr lang="en-GB" dirty="0"/>
              <a:t>What are you going to show them?</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428098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3C027-60B1-29A9-EDB7-B006FA09B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C1897-0DF1-3C23-FC50-F3C989A42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38702-2AB3-9A11-B290-AB32A52867F6}"/>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E9B17E95-D495-6D18-85CE-34FFB1F5F52A}"/>
              </a:ext>
            </a:extLst>
          </p:cNvPr>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2189351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Clem </a:t>
            </a:r>
            <a:r>
              <a:rPr lang="en-US" dirty="0" err="1">
                <a:hlinkClick r:id="rId3"/>
              </a:rPr>
              <a:t>Onojeghuo</a:t>
            </a:r>
            <a:r>
              <a:rPr lang="en-US" dirty="0"/>
              <a:t> on </a:t>
            </a:r>
            <a:r>
              <a:rPr lang="en-US" dirty="0" err="1">
                <a:hlinkClick r:id="rId4"/>
              </a:rPr>
              <a:t>Unsplash</a:t>
            </a:r>
            <a:r>
              <a:rPr lang="en-US" dirty="0"/>
              <a:t> </a:t>
            </a:r>
          </a:p>
          <a:p>
            <a:endParaRPr lang="en-GB" dirty="0"/>
          </a:p>
          <a:p>
            <a:r>
              <a:rPr lang="en-GB" dirty="0"/>
              <a:t>What are you going to tell them?</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4283256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DF0BD-6D9E-2D02-04AB-CAEC685E7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70D84-75D4-F139-D8FF-A5B2EB11D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735DF-754B-6A3F-9BE6-E5E872AAF433}"/>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96055436-659F-6D70-FC7A-6F86141190B6}"/>
              </a:ext>
            </a:extLst>
          </p:cNvPr>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52303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Meyer</a:t>
            </a:r>
            <a:r>
              <a:rPr lang="en-GB" dirty="0"/>
              <a:t> on </a:t>
            </a:r>
            <a:r>
              <a:rPr lang="en-GB" dirty="0" err="1">
                <a:hlinkClick r:id="rId4"/>
              </a:rPr>
              <a:t>Unsplash</a:t>
            </a:r>
            <a:r>
              <a:rPr lang="en-GB" dirty="0"/>
              <a:t> </a:t>
            </a:r>
          </a:p>
          <a:p>
            <a:r>
              <a:rPr lang="en-GB" dirty="0"/>
              <a:t>This is a buffet</a:t>
            </a:r>
          </a:p>
          <a:p>
            <a:r>
              <a:rPr lang="en-GB" dirty="0"/>
              <a:t>Take what you want</a:t>
            </a:r>
          </a:p>
          <a:p>
            <a:r>
              <a:rPr lang="en-GB" dirty="0"/>
              <a:t>Watch the video again and again</a:t>
            </a:r>
          </a:p>
          <a:p>
            <a:r>
              <a:rPr lang="en-GB" dirty="0"/>
              <a:t>Ask me questions if you want</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0988718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Michael </a:t>
            </a:r>
            <a:r>
              <a:rPr lang="en-US" dirty="0" err="1">
                <a:hlinkClick r:id="rId3"/>
              </a:rPr>
              <a:t>Jasmund</a:t>
            </a:r>
            <a:r>
              <a:rPr lang="en-US" dirty="0"/>
              <a:t> on </a:t>
            </a:r>
            <a:r>
              <a:rPr lang="en-US" dirty="0" err="1">
                <a:hlinkClick r:id="rId4"/>
              </a:rPr>
              <a:t>Unsplash</a:t>
            </a:r>
            <a:r>
              <a:rPr lang="en-US" dirty="0"/>
              <a:t> </a:t>
            </a:r>
          </a:p>
          <a:p>
            <a:r>
              <a:rPr lang="en-US" dirty="0"/>
              <a:t>When they leave the room what are they going to leave with?</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4316389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733D8-E417-50DA-2F56-CB2E5F9EB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4C2FD-67F3-82E0-E792-C76D4D38F6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C434C7-764C-44E3-CFB5-B7ABA01ED16F}"/>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46A2EFC3-B140-1182-2B2F-51643CDBE9B7}"/>
              </a:ext>
            </a:extLst>
          </p:cNvPr>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4272347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850F-10B8-4CBF-34E6-24FCEC792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EBF31-3725-EC34-EB20-0075C1DE6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9C42E-E75D-A6F2-FC88-107F16418C6E}"/>
              </a:ext>
            </a:extLst>
          </p:cNvPr>
          <p:cNvSpPr>
            <a:spLocks noGrp="1"/>
          </p:cNvSpPr>
          <p:nvPr>
            <p:ph type="body" idx="1"/>
          </p:nvPr>
        </p:nvSpPr>
        <p:spPr/>
        <p:txBody>
          <a:bodyPr/>
          <a:lstStyle/>
          <a:p>
            <a:r>
              <a:rPr lang="en-GB" dirty="0">
                <a:effectLst/>
              </a:rPr>
              <a:t>Photo by Magda Ehlers: https://www.pexels.com/photo/blue-red-and-yellow-stripe-surface-1329297/</a:t>
            </a:r>
          </a:p>
          <a:p>
            <a:r>
              <a:rPr lang="en-GB" dirty="0">
                <a:effectLst/>
              </a:rPr>
              <a:t>It’s a </a:t>
            </a:r>
          </a:p>
          <a:p>
            <a:r>
              <a:rPr lang="en-GB" dirty="0">
                <a:effectLst/>
              </a:rPr>
              <a:t>One</a:t>
            </a:r>
          </a:p>
          <a:p>
            <a:r>
              <a:rPr lang="en-GB" dirty="0">
                <a:effectLst/>
              </a:rPr>
              <a:t>Two</a:t>
            </a:r>
          </a:p>
          <a:p>
            <a:r>
              <a:rPr lang="en-GB" dirty="0">
                <a:effectLst/>
              </a:rPr>
              <a:t>Three </a:t>
            </a:r>
          </a:p>
          <a:p>
            <a:r>
              <a:rPr lang="en-GB" dirty="0">
                <a:effectLst/>
              </a:rPr>
              <a:t>Formula</a:t>
            </a:r>
            <a:endParaRPr lang="en-GB" dirty="0"/>
          </a:p>
        </p:txBody>
      </p:sp>
      <p:sp>
        <p:nvSpPr>
          <p:cNvPr id="4" name="Slide Number Placeholder 3">
            <a:extLst>
              <a:ext uri="{FF2B5EF4-FFF2-40B4-BE49-F238E27FC236}">
                <a16:creationId xmlns:a16="http://schemas.microsoft.com/office/drawing/2014/main" id="{72A2D117-55BE-BBC1-B9EE-1AC1F47E33D8}"/>
              </a:ext>
            </a:extLst>
          </p:cNvPr>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18857846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C0729-83A7-AD04-716A-6A43A896F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AE8E7-8685-FE2D-A2EB-E2D0923DA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882DD-2780-8D8F-D03B-51731FE33368}"/>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BD6D9CEA-3CAF-9444-D4DB-5801640BBF55}"/>
              </a:ext>
            </a:extLst>
          </p:cNvPr>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1993566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676750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Polina ⠀: https://www.pexels.com/photo/a-close-up-shot-of-a-handwritten-quote-6185632/</a:t>
            </a:r>
            <a:endParaRPr lang="en-GB" dirty="0">
              <a:effectLst/>
            </a:endParaRPr>
          </a:p>
          <a:p>
            <a:r>
              <a:rPr lang="en-GB" dirty="0">
                <a:effectLst/>
              </a:rPr>
              <a:t>So you want to see an example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26367043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427A-A2B3-435A-7703-6AAAEC58C7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14C1A-43F2-C852-A1FD-BE9BAEF34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D9BA0-99E8-D9D7-6B7C-F2F968F99D5D}"/>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B24BFD7F-C0F5-F6C1-0550-0FB7473855A5}"/>
              </a:ext>
            </a:extLst>
          </p:cNvPr>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1861388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0F63D-C259-0CBB-ED7D-8E3EAED15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EB1C5-310C-D59B-AAAF-765FCC3E39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6A3B2-6211-F318-FD84-08D484242555}"/>
              </a:ext>
            </a:extLst>
          </p:cNvPr>
          <p:cNvSpPr>
            <a:spLocks noGrp="1"/>
          </p:cNvSpPr>
          <p:nvPr>
            <p:ph type="body" idx="1"/>
          </p:nvPr>
        </p:nvSpPr>
        <p:spPr/>
        <p:txBody>
          <a:bodyPr/>
          <a:lstStyle/>
          <a:p>
            <a:r>
              <a:rPr lang="en-US" dirty="0"/>
              <a:t>Photo by </a:t>
            </a:r>
            <a:r>
              <a:rPr lang="en-US" dirty="0">
                <a:hlinkClick r:id="rId3"/>
              </a:rPr>
              <a:t>Nick Fewings</a:t>
            </a:r>
            <a:r>
              <a:rPr lang="en-US" dirty="0"/>
              <a:t> on </a:t>
            </a:r>
            <a:r>
              <a:rPr lang="en-US" dirty="0" err="1">
                <a:hlinkClick r:id="rId4"/>
              </a:rPr>
              <a:t>Unsplash</a:t>
            </a:r>
            <a:r>
              <a:rPr lang="en-US" dirty="0"/>
              <a:t> </a:t>
            </a:r>
          </a:p>
          <a:p>
            <a:r>
              <a:rPr lang="en-US" dirty="0"/>
              <a:t>Yes you are probably going to get rejections and its going to hurt</a:t>
            </a:r>
          </a:p>
          <a:p>
            <a:endParaRPr lang="en-GB" dirty="0"/>
          </a:p>
        </p:txBody>
      </p:sp>
      <p:sp>
        <p:nvSpPr>
          <p:cNvPr id="4" name="Slide Number Placeholder 3">
            <a:extLst>
              <a:ext uri="{FF2B5EF4-FFF2-40B4-BE49-F238E27FC236}">
                <a16:creationId xmlns:a16="http://schemas.microsoft.com/office/drawing/2014/main" id="{D472DEB6-9358-979B-0707-AE70AE43E188}"/>
              </a:ext>
            </a:extLst>
          </p:cNvPr>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1767794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https://www.linkedin.com/posts/rwlpfrench_social-media-is-terrific-you-can-see-how-activity-7066321792310620160-rJv7/?utm_source=share&amp;utm_medium=member_desktop</a:t>
            </a:r>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26341442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3CD42-9E68-91BC-B5D9-F3AB13659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E54CD-C848-EECF-B38F-FDA5D39EC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94E84-AC6B-66C8-FB76-E156AD898DB1}"/>
              </a:ext>
            </a:extLst>
          </p:cNvPr>
          <p:cNvSpPr>
            <a:spLocks noGrp="1"/>
          </p:cNvSpPr>
          <p:nvPr>
            <p:ph type="body" idx="1"/>
          </p:nvPr>
        </p:nvSpPr>
        <p:spPr/>
        <p:txBody>
          <a:bodyPr/>
          <a:lstStyle/>
          <a:p>
            <a:r>
              <a:rPr lang="en-GB" dirty="0">
                <a:effectLst/>
              </a:rPr>
              <a:t>Photo by DS stories: https://www.pexels.com/photo/bronze-medal-on-white-7267601/</a:t>
            </a:r>
            <a:endParaRPr lang="en-GB" dirty="0"/>
          </a:p>
        </p:txBody>
      </p:sp>
      <p:sp>
        <p:nvSpPr>
          <p:cNvPr id="4" name="Slide Number Placeholder 3">
            <a:extLst>
              <a:ext uri="{FF2B5EF4-FFF2-40B4-BE49-F238E27FC236}">
                <a16:creationId xmlns:a16="http://schemas.microsoft.com/office/drawing/2014/main" id="{E7CA9D8B-E5AD-4776-707D-D8498D53BFCD}"/>
              </a:ext>
            </a:extLst>
          </p:cNvPr>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191457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10</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Hennie Stander</a:t>
            </a:r>
            <a:r>
              <a:rPr lang="en-GB" dirty="0"/>
              <a:t> on </a:t>
            </a:r>
            <a:r>
              <a:rPr lang="en-GB" dirty="0" err="1">
                <a:hlinkClick r:id="rId4"/>
              </a:rPr>
              <a:t>Unsplash</a:t>
            </a:r>
            <a:endParaRPr lang="en-GB" dirty="0"/>
          </a:p>
          <a:p>
            <a:r>
              <a:rPr lang="en-GB" dirty="0"/>
              <a:t>Lets start with a question</a:t>
            </a:r>
          </a:p>
        </p:txBody>
      </p:sp>
      <p:sp>
        <p:nvSpPr>
          <p:cNvPr id="4" name="Slide Number Placeholder 3"/>
          <p:cNvSpPr>
            <a:spLocks noGrp="1"/>
          </p:cNvSpPr>
          <p:nvPr>
            <p:ph type="sldNum" sz="quarter" idx="5"/>
          </p:nvPr>
        </p:nvSpPr>
        <p:spPr/>
        <p:txBody>
          <a:bodyPr/>
          <a:lstStyle/>
          <a:p>
            <a:fld id="{210B9EA8-7B23-48E8-B144-7FC24AF8C0AF}" type="slidenum">
              <a:rPr lang="en-GB" smtClean="0"/>
              <a:t>98</a:t>
            </a:fld>
            <a:endParaRPr lang="en-GB"/>
          </a:p>
        </p:txBody>
      </p:sp>
    </p:spTree>
    <p:extLst>
      <p:ext uri="{BB962C8B-B14F-4D97-AF65-F5344CB8AC3E}">
        <p14:creationId xmlns:p14="http://schemas.microsoft.com/office/powerpoint/2010/main" val="14768846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a:p>
            <a:r>
              <a:rPr lang="en-GB" dirty="0"/>
              <a:t>Who is your audience</a:t>
            </a:r>
          </a:p>
          <a:p>
            <a:r>
              <a:rPr lang="en-GB" dirty="0"/>
              <a:t>How well do you know your audience?</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99</a:t>
            </a:fld>
            <a:endParaRPr lang="en-GB"/>
          </a:p>
        </p:txBody>
      </p:sp>
    </p:spTree>
    <p:extLst>
      <p:ext uri="{BB962C8B-B14F-4D97-AF65-F5344CB8AC3E}">
        <p14:creationId xmlns:p14="http://schemas.microsoft.com/office/powerpoint/2010/main" val="3426164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about sorting our audience into different categories?</a:t>
            </a: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Luis Quintero</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A46D89C0-54A1-4F22-B9AB-2D6D076B7A1E}" type="slidenum">
              <a:rPr lang="en-GB" smtClean="0"/>
              <a:t>100</a:t>
            </a:fld>
            <a:endParaRPr lang="en-GB"/>
          </a:p>
        </p:txBody>
      </p:sp>
    </p:spTree>
    <p:extLst>
      <p:ext uri="{BB962C8B-B14F-4D97-AF65-F5344CB8AC3E}">
        <p14:creationId xmlns:p14="http://schemas.microsoft.com/office/powerpoint/2010/main" val="37497679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RealToughCandy.com: https://www.pexels.com/photo/a-person-holding-red-and-white-card-11035388/</a:t>
            </a:r>
            <a:endParaRPr lang="en-GB" dirty="0"/>
          </a:p>
        </p:txBody>
      </p:sp>
      <p:sp>
        <p:nvSpPr>
          <p:cNvPr id="4" name="Slide Number Placeholder 3"/>
          <p:cNvSpPr>
            <a:spLocks noGrp="1"/>
          </p:cNvSpPr>
          <p:nvPr>
            <p:ph type="sldNum" sz="quarter" idx="5"/>
          </p:nvPr>
        </p:nvSpPr>
        <p:spPr/>
        <p:txBody>
          <a:bodyPr/>
          <a:lstStyle/>
          <a:p>
            <a:fld id="{551CF7D7-8D2F-456B-8C10-2C92C8280004}" type="slidenum">
              <a:rPr lang="en-GB" smtClean="0"/>
              <a:t>101</a:t>
            </a:fld>
            <a:endParaRPr lang="en-GB"/>
          </a:p>
        </p:txBody>
      </p:sp>
    </p:spTree>
    <p:extLst>
      <p:ext uri="{BB962C8B-B14F-4D97-AF65-F5344CB8AC3E}">
        <p14:creationId xmlns:p14="http://schemas.microsoft.com/office/powerpoint/2010/main" val="2550149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551CF7D7-8D2F-456B-8C10-2C92C8280004}" type="slidenum">
              <a:rPr lang="en-GB" smtClean="0"/>
              <a:t>102</a:t>
            </a:fld>
            <a:endParaRPr lang="en-GB"/>
          </a:p>
        </p:txBody>
      </p:sp>
    </p:spTree>
    <p:extLst>
      <p:ext uri="{BB962C8B-B14F-4D97-AF65-F5344CB8AC3E}">
        <p14:creationId xmlns:p14="http://schemas.microsoft.com/office/powerpoint/2010/main" val="11445277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000000"/>
                </a:solidFill>
                <a:effectLst/>
                <a:latin typeface="Alegreya Sans"/>
              </a:rPr>
              <a:t>Bernadette (Bernie) Collins</a:t>
            </a:r>
            <a:endParaRPr lang="en-GB" b="0" i="0" dirty="0">
              <a:solidFill>
                <a:srgbClr val="000000"/>
              </a:solidFill>
              <a:effectLst/>
              <a:latin typeface="Alegreya Sans"/>
            </a:endParaRPr>
          </a:p>
          <a:p>
            <a:r>
              <a:rPr lang="en-GB" dirty="0"/>
              <a:t>Was Strategy Engineer for Aston Martin F1 team</a:t>
            </a:r>
          </a:p>
        </p:txBody>
      </p:sp>
      <p:sp>
        <p:nvSpPr>
          <p:cNvPr id="4" name="Slide Number Placeholder 3"/>
          <p:cNvSpPr>
            <a:spLocks noGrp="1"/>
          </p:cNvSpPr>
          <p:nvPr>
            <p:ph type="sldNum" sz="quarter" idx="5"/>
          </p:nvPr>
        </p:nvSpPr>
        <p:spPr/>
        <p:txBody>
          <a:bodyPr/>
          <a:lstStyle/>
          <a:p>
            <a:fld id="{0666A2BF-5B4F-45EF-B019-9AB4F8542936}" type="slidenum">
              <a:rPr lang="en-GB" smtClean="0"/>
              <a:t>103</a:t>
            </a:fld>
            <a:endParaRPr lang="en-GB"/>
          </a:p>
        </p:txBody>
      </p:sp>
    </p:spTree>
    <p:extLst>
      <p:ext uri="{BB962C8B-B14F-4D97-AF65-F5344CB8AC3E}">
        <p14:creationId xmlns:p14="http://schemas.microsoft.com/office/powerpoint/2010/main" val="2746958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Who is uncomfortable with numbers</a:t>
            </a:r>
          </a:p>
          <a:p>
            <a:r>
              <a:rPr lang="en-GB"/>
              <a:t>Photo by </a:t>
            </a:r>
            <a:r>
              <a:rPr lang="en-GB">
                <a:hlinkClick r:id="rId3"/>
              </a:rPr>
              <a:t>Nik </a:t>
            </a:r>
            <a:r>
              <a:rPr lang="en-GB" err="1">
                <a:hlinkClick r:id="rId3"/>
              </a:rPr>
              <a:t>Shuliahin</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551CF7D7-8D2F-456B-8C10-2C92C8280004}" type="slidenum">
              <a:rPr lang="en-GB" smtClean="0"/>
              <a:t>104</a:t>
            </a:fld>
            <a:endParaRPr lang="en-GB"/>
          </a:p>
        </p:txBody>
      </p:sp>
    </p:spTree>
    <p:extLst>
      <p:ext uri="{BB962C8B-B14F-4D97-AF65-F5344CB8AC3E}">
        <p14:creationId xmlns:p14="http://schemas.microsoft.com/office/powerpoint/2010/main" val="26792545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the audience  - What are their data literacy levels</a:t>
            </a:r>
          </a:p>
          <a:p>
            <a:r>
              <a:rPr lang="en-GB" dirty="0"/>
              <a:t>Are they a maths graduate</a:t>
            </a:r>
          </a:p>
          <a:p>
            <a:r>
              <a:rPr lang="en-GB" dirty="0"/>
              <a:t>Background in Local government finance</a:t>
            </a:r>
          </a:p>
          <a:p>
            <a:r>
              <a:rPr lang="en-GB" dirty="0"/>
              <a:t>F1 racing mechanic</a:t>
            </a:r>
          </a:p>
          <a:p>
            <a:r>
              <a:rPr lang="en-GB" dirty="0">
                <a:hlinkClick r:id="rId3"/>
              </a:rPr>
              <a:t>Meet the inspirational women proving that F1 is ‘more than a man’s world’ (marieclaire.co.uk)</a:t>
            </a:r>
            <a:endParaRPr lang="en-GB" dirty="0"/>
          </a:p>
          <a:p>
            <a:r>
              <a:rPr lang="en-GB" dirty="0">
                <a:hlinkClick r:id="rId4"/>
              </a:rPr>
              <a:t>12 Top Car Racing Drivers That Happen to Be Women: 24 Hours of Daytona - Bloomberg</a:t>
            </a:r>
            <a:endParaRPr lang="en-GB" dirty="0"/>
          </a:p>
          <a:p>
            <a:r>
              <a:rPr lang="en-GB" dirty="0"/>
              <a:t>Artist with dyslexia</a:t>
            </a:r>
          </a:p>
          <a:p>
            <a:r>
              <a:rPr lang="en-GB" b="0" i="0" dirty="0">
                <a:solidFill>
                  <a:srgbClr val="1A1A1A"/>
                </a:solidFill>
                <a:effectLst/>
                <a:latin typeface="-apple-system"/>
              </a:rPr>
              <a:t>Photo by </a:t>
            </a:r>
            <a:r>
              <a:rPr lang="en-GB" b="1" i="0" u="none" strike="noStrike" dirty="0" err="1">
                <a:solidFill>
                  <a:srgbClr val="1A1A1A"/>
                </a:solidFill>
                <a:effectLst/>
                <a:latin typeface="-apple-system"/>
                <a:hlinkClick r:id="rId5"/>
              </a:rPr>
              <a:t>RF._.studio</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6"/>
              </a:rPr>
              <a:t>Pexels</a:t>
            </a:r>
            <a:endParaRPr lang="en-GB" dirty="0"/>
          </a:p>
        </p:txBody>
      </p:sp>
      <p:sp>
        <p:nvSpPr>
          <p:cNvPr id="4" name="Slide Number Placeholder 3"/>
          <p:cNvSpPr>
            <a:spLocks noGrp="1"/>
          </p:cNvSpPr>
          <p:nvPr>
            <p:ph type="sldNum" sz="quarter" idx="5"/>
          </p:nvPr>
        </p:nvSpPr>
        <p:spPr/>
        <p:txBody>
          <a:bodyPr/>
          <a:lstStyle/>
          <a:p>
            <a:fld id="{551CF7D7-8D2F-456B-8C10-2C92C8280004}" type="slidenum">
              <a:rPr lang="en-GB" smtClean="0"/>
              <a:t>105</a:t>
            </a:fld>
            <a:endParaRPr lang="en-GB"/>
          </a:p>
        </p:txBody>
      </p:sp>
    </p:spTree>
    <p:extLst>
      <p:ext uri="{BB962C8B-B14F-4D97-AF65-F5344CB8AC3E}">
        <p14:creationId xmlns:p14="http://schemas.microsoft.com/office/powerpoint/2010/main" val="3540161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https://dribbble.com/shots/1938508-Free-User-pics</a:t>
            </a:r>
          </a:p>
        </p:txBody>
      </p:sp>
      <p:sp>
        <p:nvSpPr>
          <p:cNvPr id="4" name="Slide Number Placeholder 3"/>
          <p:cNvSpPr>
            <a:spLocks noGrp="1"/>
          </p:cNvSpPr>
          <p:nvPr>
            <p:ph type="sldNum" sz="quarter" idx="5"/>
          </p:nvPr>
        </p:nvSpPr>
        <p:spPr/>
        <p:txBody>
          <a:bodyPr/>
          <a:lstStyle/>
          <a:p>
            <a:fld id="{551CF7D7-8D2F-456B-8C10-2C92C8280004}" type="slidenum">
              <a:rPr lang="en-GB" smtClean="0"/>
              <a:t>106</a:t>
            </a:fld>
            <a:endParaRPr lang="en-GB"/>
          </a:p>
        </p:txBody>
      </p:sp>
    </p:spTree>
    <p:extLst>
      <p:ext uri="{BB962C8B-B14F-4D97-AF65-F5344CB8AC3E}">
        <p14:creationId xmlns:p14="http://schemas.microsoft.com/office/powerpoint/2010/main" val="13229480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might be something some people are thinking? You told about personas</a:t>
            </a:r>
          </a:p>
        </p:txBody>
      </p:sp>
      <p:sp>
        <p:nvSpPr>
          <p:cNvPr id="4" name="Slide Number Placeholder 3"/>
          <p:cNvSpPr>
            <a:spLocks noGrp="1"/>
          </p:cNvSpPr>
          <p:nvPr>
            <p:ph type="sldNum" sz="quarter" idx="5"/>
          </p:nvPr>
        </p:nvSpPr>
        <p:spPr/>
        <p:txBody>
          <a:bodyPr/>
          <a:lstStyle/>
          <a:p>
            <a:fld id="{551CF7D7-8D2F-456B-8C10-2C92C8280004}" type="slidenum">
              <a:rPr lang="en-GB" smtClean="0"/>
              <a:t>107</a:t>
            </a:fld>
            <a:endParaRPr lang="en-GB"/>
          </a:p>
        </p:txBody>
      </p:sp>
    </p:spTree>
    <p:extLst>
      <p:ext uri="{BB962C8B-B14F-4D97-AF65-F5344CB8AC3E}">
        <p14:creationId xmlns:p14="http://schemas.microsoft.com/office/powerpoint/2010/main" val="2720215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people think it’s a good idea, some do not </a:t>
            </a:r>
            <a:r>
              <a:rPr lang="en-GB" dirty="0" err="1"/>
              <a:t>lets</a:t>
            </a:r>
            <a:r>
              <a:rPr lang="en-GB" dirty="0"/>
              <a:t> look at which organisations use personas</a:t>
            </a:r>
          </a:p>
          <a:p>
            <a:r>
              <a:rPr lang="en-GB"/>
              <a:t>https://www.pexels.com/photo/banking-business-checklist-commerce-416322/</a:t>
            </a:r>
          </a:p>
        </p:txBody>
      </p:sp>
      <p:sp>
        <p:nvSpPr>
          <p:cNvPr id="4" name="Slide Number Placeholder 3"/>
          <p:cNvSpPr>
            <a:spLocks noGrp="1"/>
          </p:cNvSpPr>
          <p:nvPr>
            <p:ph type="sldNum" sz="quarter" idx="5"/>
          </p:nvPr>
        </p:nvSpPr>
        <p:spPr/>
        <p:txBody>
          <a:bodyPr/>
          <a:lstStyle/>
          <a:p>
            <a:fld id="{551CF7D7-8D2F-456B-8C10-2C92C8280004}" type="slidenum">
              <a:rPr lang="en-GB" smtClean="0"/>
              <a:t>108</a:t>
            </a:fld>
            <a:endParaRPr lang="en-GB"/>
          </a:p>
        </p:txBody>
      </p:sp>
    </p:spTree>
    <p:extLst>
      <p:ext uri="{BB962C8B-B14F-4D97-AF65-F5344CB8AC3E}">
        <p14:creationId xmlns:p14="http://schemas.microsoft.com/office/powerpoint/2010/main" val="31417558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https://alphagov.github.io/accessibility-personas/</a:t>
            </a:r>
          </a:p>
        </p:txBody>
      </p:sp>
      <p:sp>
        <p:nvSpPr>
          <p:cNvPr id="4" name="Slide Number Placeholder 3"/>
          <p:cNvSpPr>
            <a:spLocks noGrp="1"/>
          </p:cNvSpPr>
          <p:nvPr>
            <p:ph type="sldNum" sz="quarter" idx="5"/>
          </p:nvPr>
        </p:nvSpPr>
        <p:spPr/>
        <p:txBody>
          <a:bodyPr/>
          <a:lstStyle/>
          <a:p>
            <a:fld id="{551CF7D7-8D2F-456B-8C10-2C92C8280004}" type="slidenum">
              <a:rPr lang="en-GB" smtClean="0"/>
              <a:t>110</a:t>
            </a:fld>
            <a:endParaRPr lang="en-GB"/>
          </a:p>
        </p:txBody>
      </p:sp>
    </p:spTree>
    <p:extLst>
      <p:ext uri="{BB962C8B-B14F-4D97-AF65-F5344CB8AC3E}">
        <p14:creationId xmlns:p14="http://schemas.microsoft.com/office/powerpoint/2010/main" val="33642863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Many humans like to sort things into different categories</a:t>
            </a:r>
          </a:p>
          <a:p>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cottonbro</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551CF7D7-8D2F-456B-8C10-2C92C8280004}" type="slidenum">
              <a:rPr lang="en-GB" smtClean="0"/>
              <a:t>111</a:t>
            </a:fld>
            <a:endParaRPr lang="en-GB"/>
          </a:p>
        </p:txBody>
      </p:sp>
    </p:spTree>
    <p:extLst>
      <p:ext uri="{BB962C8B-B14F-4D97-AF65-F5344CB8AC3E}">
        <p14:creationId xmlns:p14="http://schemas.microsoft.com/office/powerpoint/2010/main" val="587615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Piotrek</a:t>
            </a:r>
            <a:r>
              <a:rPr lang="en-GB" dirty="0"/>
              <a:t> on </a:t>
            </a:r>
            <a:r>
              <a:rPr lang="en-GB" dirty="0" err="1">
                <a:hlinkClick r:id="rId4"/>
              </a:rPr>
              <a:t>Unsplash</a:t>
            </a:r>
            <a:endParaRPr lang="en-GB" dirty="0"/>
          </a:p>
          <a:p>
            <a:r>
              <a:rPr lang="en-GB" dirty="0"/>
              <a:t>Photo by </a:t>
            </a:r>
            <a:r>
              <a:rPr lang="en-GB" dirty="0" err="1">
                <a:hlinkClick r:id="rId3"/>
              </a:rPr>
              <a:t>Piotrek</a:t>
            </a:r>
            <a:r>
              <a:rPr lang="en-GB" dirty="0"/>
              <a:t> on </a:t>
            </a:r>
            <a:r>
              <a:rPr lang="en-GB" dirty="0" err="1">
                <a:hlinkClick r:id="rId4"/>
              </a:rPr>
              <a:t>Unsplash</a:t>
            </a:r>
            <a:endParaRPr lang="en-GB" dirty="0"/>
          </a:p>
          <a:p>
            <a:r>
              <a:rPr lang="en-GB" dirty="0"/>
              <a:t>Photo by </a:t>
            </a:r>
            <a:r>
              <a:rPr lang="en-GB" dirty="0" err="1">
                <a:hlinkClick r:id="rId5"/>
              </a:rPr>
              <a:t>sean</a:t>
            </a:r>
            <a:r>
              <a:rPr lang="en-GB" dirty="0">
                <a:hlinkClick r:id="rId5"/>
              </a:rPr>
              <a:t> hall</a:t>
            </a:r>
            <a:r>
              <a:rPr lang="en-GB" dirty="0"/>
              <a:t> on </a:t>
            </a:r>
            <a:r>
              <a:rPr lang="en-GB" dirty="0" err="1">
                <a:hlinkClick r:id="rId6"/>
              </a:rPr>
              <a:t>Unsplash</a:t>
            </a:r>
            <a:endParaRPr lang="en-GB" dirty="0"/>
          </a:p>
        </p:txBody>
      </p:sp>
      <p:sp>
        <p:nvSpPr>
          <p:cNvPr id="4" name="Slide Number Placeholder 3"/>
          <p:cNvSpPr>
            <a:spLocks noGrp="1"/>
          </p:cNvSpPr>
          <p:nvPr>
            <p:ph type="sldNum" sz="quarter" idx="5"/>
          </p:nvPr>
        </p:nvSpPr>
        <p:spPr/>
        <p:txBody>
          <a:bodyPr/>
          <a:lstStyle/>
          <a:p>
            <a:fld id="{947945B3-0A60-407A-82A9-0304C47C2EA9}" type="slidenum">
              <a:rPr lang="en-GB" smtClean="0"/>
              <a:t>112</a:t>
            </a:fld>
            <a:endParaRPr lang="en-GB"/>
          </a:p>
        </p:txBody>
      </p:sp>
    </p:spTree>
    <p:extLst>
      <p:ext uri="{BB962C8B-B14F-4D97-AF65-F5344CB8AC3E}">
        <p14:creationId xmlns:p14="http://schemas.microsoft.com/office/powerpoint/2010/main" val="26506387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 form I use for defining personas, as a starting point</a:t>
            </a:r>
          </a:p>
        </p:txBody>
      </p:sp>
      <p:sp>
        <p:nvSpPr>
          <p:cNvPr id="4" name="Slide Number Placeholder 3"/>
          <p:cNvSpPr>
            <a:spLocks noGrp="1"/>
          </p:cNvSpPr>
          <p:nvPr>
            <p:ph type="sldNum" sz="quarter" idx="5"/>
          </p:nvPr>
        </p:nvSpPr>
        <p:spPr/>
        <p:txBody>
          <a:bodyPr/>
          <a:lstStyle/>
          <a:p>
            <a:fld id="{210B9EA8-7B23-48E8-B144-7FC24AF8C0AF}" type="slidenum">
              <a:rPr lang="en-GB" smtClean="0"/>
              <a:t>113</a:t>
            </a:fld>
            <a:endParaRPr lang="en-GB"/>
          </a:p>
        </p:txBody>
      </p:sp>
    </p:spTree>
    <p:extLst>
      <p:ext uri="{BB962C8B-B14F-4D97-AF65-F5344CB8AC3E}">
        <p14:creationId xmlns:p14="http://schemas.microsoft.com/office/powerpoint/2010/main" val="2474778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photographs of really people </a:t>
            </a:r>
          </a:p>
          <a:p>
            <a:endParaRPr lang="en-GB" dirty="0"/>
          </a:p>
          <a:p>
            <a:r>
              <a:rPr lang="en-US" dirty="0"/>
              <a:t>Photo by </a:t>
            </a:r>
            <a:r>
              <a:rPr lang="en-US" dirty="0">
                <a:hlinkClick r:id="rId3"/>
              </a:rPr>
              <a:t>Reza </a:t>
            </a:r>
            <a:r>
              <a:rPr lang="en-US" dirty="0" err="1">
                <a:hlinkClick r:id="rId3"/>
              </a:rPr>
              <a:t>Biazar</a:t>
            </a:r>
            <a:r>
              <a:rPr lang="en-US" dirty="0"/>
              <a:t> on </a:t>
            </a:r>
            <a:r>
              <a:rPr lang="en-US" dirty="0" err="1">
                <a:hlinkClick r:id="rId4"/>
              </a:rPr>
              <a:t>Unsplash</a:t>
            </a:r>
            <a:endParaRPr lang="en-US" dirty="0"/>
          </a:p>
          <a:p>
            <a:r>
              <a:rPr lang="en-US" dirty="0"/>
              <a:t>Photo by </a:t>
            </a:r>
            <a:r>
              <a:rPr lang="en-US" dirty="0">
                <a:hlinkClick r:id="rId5"/>
              </a:rPr>
              <a:t>Prince </a:t>
            </a:r>
            <a:r>
              <a:rPr lang="en-US" dirty="0" err="1">
                <a:hlinkClick r:id="rId5"/>
              </a:rPr>
              <a:t>Akachi</a:t>
            </a:r>
            <a:r>
              <a:rPr lang="en-US" dirty="0"/>
              <a:t> on </a:t>
            </a:r>
            <a:r>
              <a:rPr lang="en-US" dirty="0" err="1">
                <a:hlinkClick r:id="rId6"/>
              </a:rPr>
              <a:t>Unsplash</a:t>
            </a:r>
            <a:endParaRPr lang="en-US" dirty="0"/>
          </a:p>
          <a:p>
            <a:r>
              <a:rPr lang="en-US" dirty="0"/>
              <a:t>Photo by </a:t>
            </a:r>
            <a:r>
              <a:rPr lang="en-US" dirty="0" err="1">
                <a:hlinkClick r:id="rId7"/>
              </a:rPr>
              <a:t>Imansyah</a:t>
            </a:r>
            <a:r>
              <a:rPr lang="en-US" dirty="0">
                <a:hlinkClick r:id="rId7"/>
              </a:rPr>
              <a:t> Muhamad Putera</a:t>
            </a:r>
            <a:r>
              <a:rPr lang="en-US" dirty="0"/>
              <a:t> on </a:t>
            </a:r>
            <a:r>
              <a:rPr lang="en-US" dirty="0" err="1">
                <a:hlinkClick r:id="rId8"/>
              </a:rPr>
              <a:t>Unsplash</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1CF7D7-8D2F-456B-8C10-2C92C828000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5827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A1A1A"/>
                </a:solidFill>
                <a:effectLst/>
                <a:latin typeface="-apple-system"/>
              </a:rPr>
              <a:t>Photo by </a:t>
            </a:r>
            <a:r>
              <a:rPr lang="en-GB" b="1" i="0" u="none" strike="noStrike" dirty="0">
                <a:solidFill>
                  <a:srgbClr val="1A1A1A"/>
                </a:solidFill>
                <a:effectLst/>
                <a:latin typeface="-apple-system"/>
                <a:hlinkClick r:id="rId3"/>
              </a:rPr>
              <a:t>Italo Melo</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4"/>
              </a:rPr>
              <a:t>Pexels</a:t>
            </a:r>
            <a:endParaRPr lang="en-GB" b="1" i="0" u="none" strike="noStrike" dirty="0">
              <a:solidFill>
                <a:srgbClr val="1A1A1A"/>
              </a:solidFill>
              <a:effectLst/>
              <a:latin typeface="-apple-system"/>
            </a:endParaRPr>
          </a:p>
          <a:p>
            <a:r>
              <a:rPr lang="en-US" dirty="0">
                <a:effectLst/>
              </a:rPr>
              <a:t>Photo by Marcus Aurelius: https://www.pexels.com/photo/woman-smiling-at-the-camera-6787567/</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1CF7D7-8D2F-456B-8C10-2C92C828000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25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I do eat my own dog food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Kabo</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116</a:t>
            </a:fld>
            <a:endParaRPr lang="en-GB"/>
          </a:p>
        </p:txBody>
      </p:sp>
    </p:spTree>
    <p:extLst>
      <p:ext uri="{BB962C8B-B14F-4D97-AF65-F5344CB8AC3E}">
        <p14:creationId xmlns:p14="http://schemas.microsoft.com/office/powerpoint/2010/main" val="20790184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118</a:t>
            </a:fld>
            <a:endParaRPr lang="en-GB"/>
          </a:p>
        </p:txBody>
      </p:sp>
    </p:spTree>
    <p:extLst>
      <p:ext uri="{BB962C8B-B14F-4D97-AF65-F5344CB8AC3E}">
        <p14:creationId xmlns:p14="http://schemas.microsoft.com/office/powerpoint/2010/main" val="5591426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in all the good cookery shows here’s is one I prepared earlier</a:t>
            </a:r>
          </a:p>
          <a:p>
            <a:r>
              <a:rPr lang="en-GB" dirty="0"/>
              <a:t>Photo by </a:t>
            </a:r>
            <a:r>
              <a:rPr lang="en-GB" dirty="0">
                <a:hlinkClick r:id="rId3"/>
              </a:rPr>
              <a:t>Phinehas Adams</a:t>
            </a:r>
            <a:r>
              <a:rPr lang="en-GB" dirty="0"/>
              <a:t> on </a:t>
            </a:r>
            <a:r>
              <a:rPr lang="en-GB" dirty="0">
                <a:hlinkClick r:id="rId4"/>
              </a:rPr>
              <a:t>Unsplash</a:t>
            </a:r>
            <a:endParaRPr lang="en-GB" dirty="0"/>
          </a:p>
        </p:txBody>
      </p:sp>
      <p:sp>
        <p:nvSpPr>
          <p:cNvPr id="4" name="Slide Number Placeholder 3"/>
          <p:cNvSpPr>
            <a:spLocks noGrp="1"/>
          </p:cNvSpPr>
          <p:nvPr>
            <p:ph type="sldNum" sz="quarter" idx="5"/>
          </p:nvPr>
        </p:nvSpPr>
        <p:spPr/>
        <p:txBody>
          <a:bodyPr/>
          <a:lstStyle/>
          <a:p>
            <a:fld id="{551CF7D7-8D2F-456B-8C10-2C92C8280004}" type="slidenum">
              <a:rPr lang="en-GB" smtClean="0"/>
              <a:t>119</a:t>
            </a:fld>
            <a:endParaRPr lang="en-GB"/>
          </a:p>
        </p:txBody>
      </p:sp>
    </p:spTree>
    <p:extLst>
      <p:ext uri="{BB962C8B-B14F-4D97-AF65-F5344CB8AC3E}">
        <p14:creationId xmlns:p14="http://schemas.microsoft.com/office/powerpoint/2010/main" val="138600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088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19/02/2025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19/02/2025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19/02/2025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19/02/2025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19/02/2025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19/02/2025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19/02/2025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2.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3.xml"/><Relationship Id="rId5" Type="http://schemas.openxmlformats.org/officeDocument/2006/relationships/image" Target="../media/image91.jpeg"/><Relationship Id="rId4" Type="http://schemas.openxmlformats.org/officeDocument/2006/relationships/image" Target="../media/image2.svg"/></Relationships>
</file>

<file path=ppt/slides/_rels/slide10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5.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6.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10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9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jpeg"/><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1.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2.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image" Target="../media/image2.svg"/><Relationship Id="rId2" Type="http://schemas.openxmlformats.org/officeDocument/2006/relationships/notesSlide" Target="../notesSlides/notesSlide93.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102.jpeg"/><Relationship Id="rId4" Type="http://schemas.openxmlformats.org/officeDocument/2006/relationships/image" Target="../media/image101.jpeg"/></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4.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4.jpeg"/><Relationship Id="rId7"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3.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11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8.jpeg"/><Relationship Id="rId7"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3.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9.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1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3.xml"/><Relationship Id="rId5" Type="http://schemas.openxmlformats.org/officeDocument/2006/relationships/image" Target="../media/image118.png"/><Relationship Id="rId4" Type="http://schemas.openxmlformats.org/officeDocument/2006/relationships/image" Target="../media/image2.svg"/></Relationships>
</file>

<file path=ppt/slides/_rels/slide12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1.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2.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3.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4.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5.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3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6.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0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9.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1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1.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2.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3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14.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5.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4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6.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19.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20.xml"/><Relationship Id="rId1" Type="http://schemas.openxmlformats.org/officeDocument/2006/relationships/slideLayout" Target="../slideLayouts/slideLayout1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37.jpeg"/></Relationships>
</file>

<file path=ppt/slides/_rels/slide145.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21.xml"/><Relationship Id="rId1" Type="http://schemas.openxmlformats.org/officeDocument/2006/relationships/slideLayout" Target="../slideLayouts/slideLayout13.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2.svg"/><Relationship Id="rId4" Type="http://schemas.openxmlformats.org/officeDocument/2006/relationships/image" Target="../media/image139.svg"/><Relationship Id="rId9" Type="http://schemas.openxmlformats.org/officeDocument/2006/relationships/image" Target="../media/image1.png"/></Relationships>
</file>

<file path=ppt/slides/_rels/slide146.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22.xml"/><Relationship Id="rId1" Type="http://schemas.openxmlformats.org/officeDocument/2006/relationships/slideLayout" Target="../slideLayouts/slideLayout13.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2.svg"/><Relationship Id="rId4" Type="http://schemas.openxmlformats.org/officeDocument/2006/relationships/image" Target="../media/image139.svg"/><Relationship Id="rId9" Type="http://schemas.openxmlformats.org/officeDocument/2006/relationships/image" Target="../media/image1.png"/></Relationships>
</file>

<file path=ppt/slides/_rels/slide147.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2.svg"/><Relationship Id="rId2" Type="http://schemas.openxmlformats.org/officeDocument/2006/relationships/notesSlide" Target="../notesSlides/notesSlide123.xml"/><Relationship Id="rId1" Type="http://schemas.openxmlformats.org/officeDocument/2006/relationships/slideLayout" Target="../slideLayouts/slideLayout13.xml"/><Relationship Id="rId6" Type="http://schemas.openxmlformats.org/officeDocument/2006/relationships/image" Target="../media/image141.svg"/><Relationship Id="rId11" Type="http://schemas.openxmlformats.org/officeDocument/2006/relationships/image" Target="../media/image1.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slides/_rels/slide148.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notesSlide" Target="../notesSlides/notesSlide124.xml"/><Relationship Id="rId1" Type="http://schemas.openxmlformats.org/officeDocument/2006/relationships/slideLayout" Target="../slideLayouts/slideLayout13.xml"/><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 Id="rId14" Type="http://schemas.openxmlformats.org/officeDocument/2006/relationships/image" Target="../media/image2.svg"/></Relationships>
</file>

<file path=ppt/slides/_rels/slide149.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2.svg"/><Relationship Id="rId2" Type="http://schemas.openxmlformats.org/officeDocument/2006/relationships/notesSlide" Target="../notesSlides/notesSlide125.xml"/><Relationship Id="rId1" Type="http://schemas.openxmlformats.org/officeDocument/2006/relationships/slideLayout" Target="../slideLayouts/slideLayout13.xml"/><Relationship Id="rId6" Type="http://schemas.openxmlformats.org/officeDocument/2006/relationships/image" Target="../media/image141.svg"/><Relationship Id="rId11" Type="http://schemas.openxmlformats.org/officeDocument/2006/relationships/image" Target="../media/image1.png"/><Relationship Id="rId5" Type="http://schemas.openxmlformats.org/officeDocument/2006/relationships/image" Target="../media/image140.png"/><Relationship Id="rId10" Type="http://schemas.openxmlformats.org/officeDocument/2006/relationships/image" Target="../media/image147.svg"/><Relationship Id="rId4" Type="http://schemas.openxmlformats.org/officeDocument/2006/relationships/image" Target="../media/image139.svg"/><Relationship Id="rId9" Type="http://schemas.openxmlformats.org/officeDocument/2006/relationships/image" Target="../media/image14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5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26.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1.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notesSlide" Target="../notesSlides/notesSlide12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3.xml.rels><?xml version="1.0" encoding="UTF-8" standalone="yes"?>
<Relationships xmlns="http://schemas.openxmlformats.org/package/2006/relationships"><Relationship Id="rId3" Type="http://schemas.openxmlformats.org/officeDocument/2006/relationships/hyperlink" Target="https://www.fusioncharts.com/blog/10-dashboard-design-mistakes/" TargetMode="External"/><Relationship Id="rId2" Type="http://schemas.openxmlformats.org/officeDocument/2006/relationships/image" Target="../media/image151.png"/><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2.gif"/><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15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29.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4.jpeg"/><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15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5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jpeg"/></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1.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7.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8.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9.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0.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2.xml.rels><?xml version="1.0" encoding="UTF-8" standalone="yes"?>
<Relationships xmlns="http://schemas.openxmlformats.org/package/2006/relationships"><Relationship Id="rId3" Type="http://schemas.openxmlformats.org/officeDocument/2006/relationships/image" Target="../media/image166.jpeg"/><Relationship Id="rId7" Type="http://schemas.openxmlformats.org/officeDocument/2006/relationships/image" Target="../media/image2.sv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68.svg"/><Relationship Id="rId4" Type="http://schemas.openxmlformats.org/officeDocument/2006/relationships/image" Target="../media/image167.png"/></Relationships>
</file>

<file path=ppt/slides/_rels/slide173.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4.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5.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1.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8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5.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8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1.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2.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4.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5.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6.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8.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6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0.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65.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4.xml.rels><?xml version="1.0" encoding="UTF-8" standalone="yes"?>
<Relationships xmlns="http://schemas.openxmlformats.org/package/2006/relationships"><Relationship Id="rId3" Type="http://schemas.openxmlformats.org/officeDocument/2006/relationships/hyperlink" Target="https://en.wikipedia.org/wiki/Abbreviation" TargetMode="External"/><Relationship Id="rId2" Type="http://schemas.openxmlformats.org/officeDocument/2006/relationships/hyperlink" Target="https://en.wikipedia.org/wiki/Word" TargetMode="Externa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3.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cyclopedia.thefreedictionary.com/American+Dance+Festival" TargetMode="Externa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8.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9.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67.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68.xml"/><Relationship Id="rId1" Type="http://schemas.openxmlformats.org/officeDocument/2006/relationships/slideLayout" Target="../slideLayouts/slideLayout1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37.jpeg"/></Relationships>
</file>

<file path=ppt/slides/_rels/slide213.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69.xml"/><Relationship Id="rId1" Type="http://schemas.openxmlformats.org/officeDocument/2006/relationships/slideLayout" Target="../slideLayouts/slideLayout13.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2.svg"/><Relationship Id="rId4" Type="http://schemas.openxmlformats.org/officeDocument/2006/relationships/image" Target="../media/image139.svg"/><Relationship Id="rId9" Type="http://schemas.openxmlformats.org/officeDocument/2006/relationships/image" Target="../media/image1.png"/></Relationships>
</file>

<file path=ppt/slides/_rels/slide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17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6.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7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189.sv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hyperlink" Target="https://bit.ly/3ECsJYH?r=qr" TargetMode="External"/><Relationship Id="rId5" Type="http://schemas.openxmlformats.org/officeDocument/2006/relationships/image" Target="../media/image2.svg"/><Relationship Id="rId4" Type="http://schemas.openxmlformats.org/officeDocument/2006/relationships/image" Target="../media/image1.png"/></Relationships>
</file>

<file path=ppt/slides/_rels/slide2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4.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2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2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2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2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0.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3.xml.rels><?xml version="1.0" encoding="UTF-8" standalone="yes"?>
<Relationships xmlns="http://schemas.openxmlformats.org/package/2006/relationships"><Relationship Id="rId3" Type="http://schemas.openxmlformats.org/officeDocument/2006/relationships/image" Target="../media/image189.sv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hyperlink" Target="https://bit.ly/3ECsJYH?r=qr" TargetMode="External"/><Relationship Id="rId5" Type="http://schemas.openxmlformats.org/officeDocument/2006/relationships/image" Target="../media/image2.svg"/><Relationship Id="rId4" Type="http://schemas.openxmlformats.org/officeDocument/2006/relationships/image" Target="../media/image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1.png"/><Relationship Id="rId7"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1.png"/><Relationship Id="rId7"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2.sv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1.jpeg"/><Relationship Id="rId4" Type="http://schemas.openxmlformats.org/officeDocument/2006/relationships/image" Target="../media/image80.jpeg"/></Relationships>
</file>

<file path=ppt/slides/_rels/slide8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1.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B286E51D-66B6-8F17-501F-F5BE051F6429}"/>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3868281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4CA70BA-135A-F6F9-5E5C-D1465AEBB4C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53268E1-BC24-C39A-FF80-B9E2512038D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5D308A2-FB05-8C6A-62B9-9295128D923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27230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arge group of people in a room&#10;&#10;Description automatically generated with low confidence">
            <a:extLst>
              <a:ext uri="{FF2B5EF4-FFF2-40B4-BE49-F238E27FC236}">
                <a16:creationId xmlns:a16="http://schemas.microsoft.com/office/drawing/2014/main" id="{14022863-55D0-434E-9DA6-8C817013D3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3130" y="598259"/>
            <a:ext cx="10889442" cy="5680742"/>
          </a:xfrm>
          <a:prstGeom prst="rect">
            <a:avLst/>
          </a:prstGeom>
        </p:spPr>
      </p:pic>
      <p:pic>
        <p:nvPicPr>
          <p:cNvPr id="2" name="Camera 1">
            <a:extLst>
              <a:ext uri="{FF2B5EF4-FFF2-40B4-BE49-F238E27FC236}">
                <a16:creationId xmlns:a16="http://schemas.microsoft.com/office/drawing/2014/main" id="{9C347D06-52B4-B11D-B54C-8CB84270905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F01B6E9-BE36-EE5B-5B7A-0B54A89059D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92149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sticker&#10;&#10;AI-generated content may be incorrect.">
            <a:extLst>
              <a:ext uri="{FF2B5EF4-FFF2-40B4-BE49-F238E27FC236}">
                <a16:creationId xmlns:a16="http://schemas.microsoft.com/office/drawing/2014/main" id="{03A573DE-D581-4DD4-3FEA-B734F40B279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F293F9F0-4768-7324-1EF0-3AF79945042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7EA2E5C5-A19F-B5B3-3F16-EED8943F20D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7322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941ED328-59EA-6CF9-4B2E-2B345FD2ECD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Picture 5" descr="A person with curly hair and glasses smiling&#10;&#10;AI-generated content may be incorrect.">
            <a:extLst>
              <a:ext uri="{FF2B5EF4-FFF2-40B4-BE49-F238E27FC236}">
                <a16:creationId xmlns:a16="http://schemas.microsoft.com/office/drawing/2014/main" id="{5C2A36BF-ACDE-51F7-9C46-6B5A5F9D8DE2}"/>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474DD40-9A33-F04B-ADDF-F2F6FD8DB9D5}"/>
              </a:ext>
            </a:extLst>
          </p:cNvPr>
          <p:cNvSpPr/>
          <p:nvPr/>
        </p:nvSpPr>
        <p:spPr>
          <a:xfrm>
            <a:off x="357635" y="345525"/>
            <a:ext cx="4142481" cy="5401479"/>
          </a:xfrm>
          <a:prstGeom prst="rect">
            <a:avLst/>
          </a:prstGeom>
          <a:noFill/>
        </p:spPr>
        <p:txBody>
          <a:bodyPr wrap="none" lIns="91440" tIns="45720" rIns="91440" bIns="45720">
            <a:spAutoFit/>
          </a:bodyPr>
          <a:lstStyle/>
          <a:p>
            <a:r>
              <a:rPr lang="en-US" sz="11500" b="1"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a:t>
            </a:r>
            <a:r>
              <a:rPr lang="en-US" sz="115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ata</a:t>
            </a:r>
          </a:p>
          <a:p>
            <a:r>
              <a:rPr lang="en-US" sz="115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B</a:t>
            </a:r>
            <a:r>
              <a:rPr lang="en-US" sz="115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ase</a:t>
            </a:r>
          </a:p>
          <a:p>
            <a:r>
              <a:rPr lang="en-US" sz="11500" b="1"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a:t>
            </a:r>
            <a:r>
              <a:rPr lang="en-US" sz="115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dmin</a:t>
            </a:r>
          </a:p>
        </p:txBody>
      </p:sp>
      <p:pic>
        <p:nvPicPr>
          <p:cNvPr id="8" name="Camera 7">
            <a:extLst>
              <a:ext uri="{FF2B5EF4-FFF2-40B4-BE49-F238E27FC236}">
                <a16:creationId xmlns:a16="http://schemas.microsoft.com/office/drawing/2014/main" id="{D55156EB-3FC3-4D6C-8DD6-649EAE1664A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92487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43FEEB-37EF-F537-ED9B-B6FD2CC767CC}"/>
              </a:ext>
            </a:extLst>
          </p:cNvPr>
          <p:cNvSpPr txBox="1"/>
          <p:nvPr/>
        </p:nvSpPr>
        <p:spPr>
          <a:xfrm>
            <a:off x="0" y="6393299"/>
            <a:ext cx="12138660" cy="369332"/>
          </a:xfrm>
          <a:prstGeom prst="rect">
            <a:avLst/>
          </a:prstGeom>
          <a:noFill/>
        </p:spPr>
        <p:txBody>
          <a:bodyPr wrap="square">
            <a:spAutoFit/>
          </a:bodyPr>
          <a:lstStyle/>
          <a:p>
            <a:r>
              <a:rPr lang="en-GB" b="0" i="0">
                <a:solidFill>
                  <a:srgbClr val="000000"/>
                </a:solidFill>
                <a:effectLst/>
                <a:latin typeface="Alegreya Sans"/>
              </a:rPr>
              <a:t>https://ourstoryinthemaking.com/stories/the-one-with-the-f1-team</a:t>
            </a:r>
            <a:endParaRPr lang="en-GB" dirty="0"/>
          </a:p>
        </p:txBody>
      </p:sp>
      <p:pic>
        <p:nvPicPr>
          <p:cNvPr id="8" name="Picture 7">
            <a:extLst>
              <a:ext uri="{FF2B5EF4-FFF2-40B4-BE49-F238E27FC236}">
                <a16:creationId xmlns:a16="http://schemas.microsoft.com/office/drawing/2014/main" id="{381654AC-9355-D2A8-7A8F-F82B28B166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3288" y="0"/>
            <a:ext cx="10405424" cy="6428605"/>
          </a:xfrm>
          <a:prstGeom prst="rect">
            <a:avLst/>
          </a:prstGeom>
        </p:spPr>
      </p:pic>
      <p:pic>
        <p:nvPicPr>
          <p:cNvPr id="2" name="Camera 1">
            <a:extLst>
              <a:ext uri="{FF2B5EF4-FFF2-40B4-BE49-F238E27FC236}">
                <a16:creationId xmlns:a16="http://schemas.microsoft.com/office/drawing/2014/main" id="{4CF7D395-81FE-8A6D-606C-8CF4639401A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FB20F21-C119-3CA9-10BF-9308F0073AD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4453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on a couch&#10;&#10;Description automatically generated with low confidence">
            <a:extLst>
              <a:ext uri="{FF2B5EF4-FFF2-40B4-BE49-F238E27FC236}">
                <a16:creationId xmlns:a16="http://schemas.microsoft.com/office/drawing/2014/main" id="{F95733BE-AE83-40B3-916D-6057719D6B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7FA00C0-1F02-9187-9708-5E90B091A82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33B8678-78F6-98F9-CECC-70DCEA0A2E3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369262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floor, indoor, sitting&#10;&#10;Description automatically generated">
            <a:extLst>
              <a:ext uri="{FF2B5EF4-FFF2-40B4-BE49-F238E27FC236}">
                <a16:creationId xmlns:a16="http://schemas.microsoft.com/office/drawing/2014/main" id="{108BF845-FF45-43C0-9AC5-2119779C0B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pic>
        <p:nvPicPr>
          <p:cNvPr id="2" name="Camera 1">
            <a:extLst>
              <a:ext uri="{FF2B5EF4-FFF2-40B4-BE49-F238E27FC236}">
                <a16:creationId xmlns:a16="http://schemas.microsoft.com/office/drawing/2014/main" id="{44692DB7-EB17-EF4F-7829-324B7E9631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8FE8E99-1B5D-BCBD-041F-07B9FE05852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4761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y, doll, clipart, vector graphics&#10;&#10;Description automatically generated">
            <a:extLst>
              <a:ext uri="{FF2B5EF4-FFF2-40B4-BE49-F238E27FC236}">
                <a16:creationId xmlns:a16="http://schemas.microsoft.com/office/drawing/2014/main" id="{BA1FF23F-9918-4221-931F-4339657CEA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228397" cy="5983113"/>
          </a:xfrm>
          <a:prstGeom prst="rect">
            <a:avLst/>
          </a:prstGeom>
        </p:spPr>
      </p:pic>
      <p:sp>
        <p:nvSpPr>
          <p:cNvPr id="4" name="Rectangle 3">
            <a:extLst>
              <a:ext uri="{FF2B5EF4-FFF2-40B4-BE49-F238E27FC236}">
                <a16:creationId xmlns:a16="http://schemas.microsoft.com/office/drawing/2014/main" id="{63370DF5-D9E5-442C-BE5F-CBEA4392E342}"/>
              </a:ext>
            </a:extLst>
          </p:cNvPr>
          <p:cNvSpPr/>
          <p:nvPr/>
        </p:nvSpPr>
        <p:spPr>
          <a:xfrm>
            <a:off x="4398694" y="5983113"/>
            <a:ext cx="2706126"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Personas</a:t>
            </a:r>
          </a:p>
        </p:txBody>
      </p:sp>
      <p:pic>
        <p:nvPicPr>
          <p:cNvPr id="2" name="Camera 1">
            <a:extLst>
              <a:ext uri="{FF2B5EF4-FFF2-40B4-BE49-F238E27FC236}">
                <a16:creationId xmlns:a16="http://schemas.microsoft.com/office/drawing/2014/main" id="{54BB12B7-2ADB-267E-7488-B9DEC4FD2B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BC0A3DE5-1482-41CB-3FDA-9A2A5A2E009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31148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30AEED-690D-4E07-B526-A1894AA10393}"/>
              </a:ext>
            </a:extLst>
          </p:cNvPr>
          <p:cNvSpPr/>
          <p:nvPr/>
        </p:nvSpPr>
        <p:spPr>
          <a:xfrm>
            <a:off x="0" y="-156597"/>
            <a:ext cx="12192000" cy="7171194"/>
          </a:xfrm>
          <a:prstGeom prst="rect">
            <a:avLst/>
          </a:prstGeom>
          <a:noFill/>
        </p:spPr>
        <p:txBody>
          <a:bodyPr wrap="square" lIns="91440" tIns="45720" rIns="91440" bIns="45720">
            <a:spAutoFit/>
          </a:bodyPr>
          <a:lstStyle/>
          <a:p>
            <a:pPr algn="ctr"/>
            <a:r>
              <a:rPr lang="en-US" sz="1150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“…nobody uses them…</a:t>
            </a:r>
          </a:p>
          <a:p>
            <a:pPr algn="ctr"/>
            <a:r>
              <a:rPr lang="en-US" sz="1150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why should we use them?”</a:t>
            </a:r>
          </a:p>
        </p:txBody>
      </p:sp>
      <p:pic>
        <p:nvPicPr>
          <p:cNvPr id="3" name="Camera 2">
            <a:extLst>
              <a:ext uri="{FF2B5EF4-FFF2-40B4-BE49-F238E27FC236}">
                <a16:creationId xmlns:a16="http://schemas.microsoft.com/office/drawing/2014/main" id="{340BA6CB-29DE-B227-16BA-754CB886BEC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71ACB9F5-5DA3-AA53-2C8B-A69E6DC11A2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93763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ABCA9A9-BCA8-43BF-992B-987B36EFBD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2" name="Camera 1">
            <a:extLst>
              <a:ext uri="{FF2B5EF4-FFF2-40B4-BE49-F238E27FC236}">
                <a16:creationId xmlns:a16="http://schemas.microsoft.com/office/drawing/2014/main" id="{82FFDA3B-30A4-DB05-5E0A-132CF38EE4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2C8D2F99-D2BB-C2E2-A4E8-A1DA387C2DA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30231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Government License for public sector information">
            <a:extLst>
              <a:ext uri="{FF2B5EF4-FFF2-40B4-BE49-F238E27FC236}">
                <a16:creationId xmlns:a16="http://schemas.microsoft.com/office/drawing/2014/main" id="{7B2DE041-9BF3-4933-BBA2-502938DB47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513816"/>
            <a:ext cx="12130826" cy="1896820"/>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576815D2-4E4E-D7EC-A513-47C4D85C37B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80A63F87-34C1-AE1F-AA57-1156696D52A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299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pic>
        <p:nvPicPr>
          <p:cNvPr id="2" name="Camera 1">
            <a:extLst>
              <a:ext uri="{FF2B5EF4-FFF2-40B4-BE49-F238E27FC236}">
                <a16:creationId xmlns:a16="http://schemas.microsoft.com/office/drawing/2014/main" id="{16AAF947-1C35-F47F-CB32-1F5CE5E7F0B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A1AA533-A6B4-805D-86B9-2135012E5A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3D8CA21-C614-D404-93BB-9453A2BB33B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6717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7A4AA-1A5D-4CC0-89C5-C02451633C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60245" y="0"/>
            <a:ext cx="8058784" cy="6858000"/>
          </a:xfrm>
          <a:prstGeom prst="rect">
            <a:avLst/>
          </a:prstGeom>
        </p:spPr>
      </p:pic>
      <p:pic>
        <p:nvPicPr>
          <p:cNvPr id="2" name="Camera 1">
            <a:extLst>
              <a:ext uri="{FF2B5EF4-FFF2-40B4-BE49-F238E27FC236}">
                <a16:creationId xmlns:a16="http://schemas.microsoft.com/office/drawing/2014/main" id="{80095695-D956-0D76-D385-E4C054B8234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A8DF8F0E-5439-40F0-431A-B4321BF5DC8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4298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43340D6-1022-4C9F-9A02-50FFCF910D79}"/>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2" name="Rectangle 1">
            <a:extLst>
              <a:ext uri="{FF2B5EF4-FFF2-40B4-BE49-F238E27FC236}">
                <a16:creationId xmlns:a16="http://schemas.microsoft.com/office/drawing/2014/main" id="{71546B56-F66E-4098-A61B-9C2147F438EC}"/>
              </a:ext>
            </a:extLst>
          </p:cNvPr>
          <p:cNvSpPr/>
          <p:nvPr/>
        </p:nvSpPr>
        <p:spPr>
          <a:xfrm>
            <a:off x="756000" y="1978100"/>
            <a:ext cx="9480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96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Define your audience?</a:t>
            </a:r>
          </a:p>
        </p:txBody>
      </p:sp>
      <p:pic>
        <p:nvPicPr>
          <p:cNvPr id="3" name="Camera 2">
            <a:extLst>
              <a:ext uri="{FF2B5EF4-FFF2-40B4-BE49-F238E27FC236}">
                <a16:creationId xmlns:a16="http://schemas.microsoft.com/office/drawing/2014/main" id="{36798039-208E-C639-DFB2-C2D5086CA2F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A86E8060-BD7F-C99C-20A4-69906B7D088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45689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crowd&#10;&#10;Description automatically generated">
            <a:extLst>
              <a:ext uri="{FF2B5EF4-FFF2-40B4-BE49-F238E27FC236}">
                <a16:creationId xmlns:a16="http://schemas.microsoft.com/office/drawing/2014/main" id="{EB37C7BF-D19E-998F-3936-1579C90712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144259" cy="6858000"/>
          </a:xfrm>
          <a:prstGeom prst="rect">
            <a:avLst/>
          </a:prstGeom>
        </p:spPr>
      </p:pic>
      <p:pic>
        <p:nvPicPr>
          <p:cNvPr id="5" name="Picture 4" descr="A person laughing in front of a yellow and orange wall&#10;&#10;Description automatically generated">
            <a:extLst>
              <a:ext uri="{FF2B5EF4-FFF2-40B4-BE49-F238E27FC236}">
                <a16:creationId xmlns:a16="http://schemas.microsoft.com/office/drawing/2014/main" id="{AE105AC7-A1C3-E452-0BDE-30D7112D8CE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28223" y="3554151"/>
            <a:ext cx="3063777" cy="3303849"/>
          </a:xfrm>
          <a:prstGeom prst="rect">
            <a:avLst/>
          </a:prstGeom>
        </p:spPr>
      </p:pic>
      <p:pic>
        <p:nvPicPr>
          <p:cNvPr id="8" name="Picture 7" descr="A person with her hands on her hips&#10;&#10;Description automatically generated">
            <a:extLst>
              <a:ext uri="{FF2B5EF4-FFF2-40B4-BE49-F238E27FC236}">
                <a16:creationId xmlns:a16="http://schemas.microsoft.com/office/drawing/2014/main" id="{8ACD8206-0B81-E710-DB81-CF460F874EE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0" y="85725"/>
            <a:ext cx="3598069" cy="3723745"/>
          </a:xfrm>
          <a:prstGeom prst="rect">
            <a:avLst/>
          </a:prstGeom>
        </p:spPr>
      </p:pic>
      <p:pic>
        <p:nvPicPr>
          <p:cNvPr id="2" name="Camera 1">
            <a:extLst>
              <a:ext uri="{FF2B5EF4-FFF2-40B4-BE49-F238E27FC236}">
                <a16:creationId xmlns:a16="http://schemas.microsoft.com/office/drawing/2014/main" id="{54231886-0706-B45A-F0C7-C8A6FDFF1F24}"/>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328029" y="4584954"/>
            <a:ext cx="2057400" cy="2057400"/>
          </a:xfrm>
          <a:prstGeom prst="ellipse">
            <a:avLst/>
          </a:prstGeom>
        </p:spPr>
      </p:pic>
    </p:spTree>
    <p:extLst>
      <p:ext uri="{BB962C8B-B14F-4D97-AF65-F5344CB8AC3E}">
        <p14:creationId xmlns:p14="http://schemas.microsoft.com/office/powerpoint/2010/main" val="305134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D34747-AB4C-4416-A410-9CAD4FD0B5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96000" y="609952"/>
            <a:ext cx="8000000" cy="5638095"/>
          </a:xfrm>
          <a:prstGeom prst="rect">
            <a:avLst/>
          </a:prstGeom>
        </p:spPr>
      </p:pic>
      <p:pic>
        <p:nvPicPr>
          <p:cNvPr id="2" name="Camera 1">
            <a:extLst>
              <a:ext uri="{FF2B5EF4-FFF2-40B4-BE49-F238E27FC236}">
                <a16:creationId xmlns:a16="http://schemas.microsoft.com/office/drawing/2014/main" id="{385AC104-5726-16EA-B1D2-F80B63160D6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3EF67CF-5918-CE85-36D3-53DC8FA7751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66688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89BAF1-BA30-4E00-BAA2-C45DCBE20AA8}"/>
              </a:ext>
            </a:extLst>
          </p:cNvPr>
          <p:cNvSpPr txBox="1"/>
          <p:nvPr/>
        </p:nvSpPr>
        <p:spPr>
          <a:xfrm>
            <a:off x="-4" y="4999212"/>
            <a:ext cx="12192000" cy="1017896"/>
          </a:xfrm>
          <a:prstGeom prst="rect">
            <a:avLst/>
          </a:prstGeom>
        </p:spPr>
        <p:txBody>
          <a:bodyPr vert="horz" lIns="91440" tIns="45720" rIns="91440" bIns="45720" rtlCol="0" anchor="b">
            <a:normAutofit/>
          </a:bodyPr>
          <a:lstStyle/>
          <a:p>
            <a:pPr marR="0" lvl="0" fontAlgn="auto">
              <a:lnSpc>
                <a:spcPct val="90000"/>
              </a:lnSpc>
              <a:spcBef>
                <a:spcPts val="1000"/>
              </a:spcBef>
              <a:spcAft>
                <a:spcPts val="600"/>
              </a:spcAft>
              <a:buClrTx/>
              <a:buSzTx/>
              <a:tabLst/>
              <a:defRPr/>
            </a:pPr>
            <a:r>
              <a:rPr kumimoji="0" lang="en-US" sz="6000" b="0" i="0" u="none" strike="noStrike" kern="1200" cap="none" spc="0" normalizeH="0" baseline="0" noProof="0" dirty="0">
                <a:ln>
                  <a:noFill/>
                </a:ln>
                <a:solidFill>
                  <a:schemeClr val="bg1"/>
                </a:solidFill>
                <a:effectLst/>
                <a:uLnTx/>
                <a:uFillTx/>
                <a:latin typeface="+mn-lt"/>
                <a:ea typeface="+mn-ea"/>
                <a:cs typeface="+mn-cs"/>
              </a:rPr>
              <a:t>https://unsplash.com/s/photos/face</a:t>
            </a:r>
          </a:p>
        </p:txBody>
      </p:sp>
      <p:pic>
        <p:nvPicPr>
          <p:cNvPr id="8" name="Picture 7" descr="A person wearing a head scarf smiling&#10;&#10;Description automatically generated">
            <a:extLst>
              <a:ext uri="{FF2B5EF4-FFF2-40B4-BE49-F238E27FC236}">
                <a16:creationId xmlns:a16="http://schemas.microsoft.com/office/drawing/2014/main" id="{193A512C-0778-EDEF-A842-4E9E7980F4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 y="10"/>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3" name="Picture 2" descr="A person with a beard&#10;&#10;Description automatically generated">
            <a:extLst>
              <a:ext uri="{FF2B5EF4-FFF2-40B4-BE49-F238E27FC236}">
                <a16:creationId xmlns:a16="http://schemas.microsoft.com/office/drawing/2014/main" id="{C4ACA0D7-1F0B-7E5E-0662-A13E1343A1A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293330" y="49315"/>
            <a:ext cx="2857499" cy="3842008"/>
          </a:xfrm>
          <a:custGeom>
            <a:avLst/>
            <a:gdLst/>
            <a:ahLst/>
            <a:cxnLst/>
            <a:rect l="l" t="t" r="r" b="b"/>
            <a:pathLst>
              <a:path w="2857499" h="3842018">
                <a:moveTo>
                  <a:pt x="0" y="0"/>
                </a:moveTo>
                <a:lnTo>
                  <a:pt x="2857499" y="0"/>
                </a:lnTo>
                <a:lnTo>
                  <a:pt x="2857499" y="3799815"/>
                </a:lnTo>
                <a:lnTo>
                  <a:pt x="2408465" y="3766458"/>
                </a:lnTo>
                <a:lnTo>
                  <a:pt x="0" y="3842018"/>
                </a:lnTo>
                <a:close/>
              </a:path>
            </a:pathLst>
          </a:custGeom>
        </p:spPr>
      </p:pic>
      <p:pic>
        <p:nvPicPr>
          <p:cNvPr id="9" name="Picture 8" descr="A picture containing person, wall, person, indoor&#10;&#10;Description automatically generated">
            <a:extLst>
              <a:ext uri="{FF2B5EF4-FFF2-40B4-BE49-F238E27FC236}">
                <a16:creationId xmlns:a16="http://schemas.microsoft.com/office/drawing/2014/main" id="{6A839281-A849-4C10-B11C-79B06536847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91251" y="10"/>
            <a:ext cx="2857499" cy="4026227"/>
          </a:xfrm>
          <a:custGeom>
            <a:avLst/>
            <a:gdLst/>
            <a:ahLst/>
            <a:cxnLst/>
            <a:rect l="l" t="t" r="r" b="b"/>
            <a:pathLst>
              <a:path w="2857499" h="4026237">
                <a:moveTo>
                  <a:pt x="0" y="0"/>
                </a:moveTo>
                <a:lnTo>
                  <a:pt x="2857499" y="0"/>
                </a:lnTo>
                <a:lnTo>
                  <a:pt x="2857499" y="4026237"/>
                </a:lnTo>
                <a:lnTo>
                  <a:pt x="0" y="3813966"/>
                </a:lnTo>
                <a:close/>
              </a:path>
            </a:pathLst>
          </a:custGeom>
        </p:spPr>
      </p:pic>
      <p:pic>
        <p:nvPicPr>
          <p:cNvPr id="12" name="Picture 11" descr="A person with dark hair&#10;&#10;Description automatically generated">
            <a:extLst>
              <a:ext uri="{FF2B5EF4-FFF2-40B4-BE49-F238E27FC236}">
                <a16:creationId xmlns:a16="http://schemas.microsoft.com/office/drawing/2014/main" id="{5E014B30-9EAD-465F-BCE9-AB84625801D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095623" y="0"/>
            <a:ext cx="2952751" cy="4049475"/>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pic>
        <p:nvPicPr>
          <p:cNvPr id="2" name="Camera 1">
            <a:extLst>
              <a:ext uri="{FF2B5EF4-FFF2-40B4-BE49-F238E27FC236}">
                <a16:creationId xmlns:a16="http://schemas.microsoft.com/office/drawing/2014/main" id="{736CF068-AF2E-A393-8541-4E93BDAF08CD}"/>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B4D79B7-1B21-F1EE-1F9F-03D23CDBB3EA}"/>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03791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21F22A6-9712-463C-AAE9-7C2C4CC1EC70}"/>
              </a:ext>
            </a:extLst>
          </p:cNvPr>
          <p:cNvSpPr txBox="1"/>
          <p:nvPr/>
        </p:nvSpPr>
        <p:spPr>
          <a:xfrm>
            <a:off x="0" y="4428000"/>
            <a:ext cx="12192000" cy="1400400"/>
          </a:xfrm>
          <a:prstGeom prst="rect">
            <a:avLst/>
          </a:prstGeom>
        </p:spPr>
        <p:txBody>
          <a:bodyPr vert="horz" wrap="square" lIns="91440" tIns="45720" rIns="91440" bIns="45720" rtlCol="0" anchor="b">
            <a:normAutofit fontScale="92500"/>
          </a:bodyPr>
          <a:lstStyle/>
          <a:p>
            <a:pPr marL="0" marR="0" lvl="0" indent="-228600" fontAlgn="auto">
              <a:lnSpc>
                <a:spcPct val="90000"/>
              </a:lnSpc>
              <a:spcBef>
                <a:spcPct val="0"/>
              </a:spcBef>
              <a:spcAft>
                <a:spcPts val="600"/>
              </a:spcAft>
              <a:buClrTx/>
              <a:buSzTx/>
              <a:tabLst/>
              <a:defRPr/>
            </a:pPr>
            <a:r>
              <a:rPr kumimoji="0" lang="en-US" sz="6600" b="0" i="0" u="none" strike="noStrike" kern="1200" cap="none" spc="0" normalizeH="0" baseline="0" noProof="0" dirty="0">
                <a:ln>
                  <a:noFill/>
                </a:ln>
                <a:solidFill>
                  <a:schemeClr val="bg1"/>
                </a:solidFill>
                <a:effectLst/>
                <a:uLnTx/>
                <a:uFillTx/>
                <a:latin typeface="+mj-lt"/>
                <a:ea typeface="+mj-ea"/>
                <a:cs typeface="+mj-cs"/>
              </a:rPr>
              <a:t>https://www.pexels.com/search/face/</a:t>
            </a:r>
          </a:p>
        </p:txBody>
      </p:sp>
      <p:pic>
        <p:nvPicPr>
          <p:cNvPr id="3" name="Picture 2" descr="A person in a blue suit pointing her finger&#10;&#10;Description automatically generated">
            <a:extLst>
              <a:ext uri="{FF2B5EF4-FFF2-40B4-BE49-F238E27FC236}">
                <a16:creationId xmlns:a16="http://schemas.microsoft.com/office/drawing/2014/main" id="{A8B6CC05-CCD7-37E1-27BB-D1AECCB869C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 y="10"/>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11" name="Picture 10" descr="A picture containing person, indoor, wall, red&#10;&#10;Description automatically generated">
            <a:extLst>
              <a:ext uri="{FF2B5EF4-FFF2-40B4-BE49-F238E27FC236}">
                <a16:creationId xmlns:a16="http://schemas.microsoft.com/office/drawing/2014/main" id="{7BD8ABF4-9FB2-4DF0-9A36-18846F46AEE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3" b="-3"/>
          <a:stretch/>
        </p:blipFill>
        <p:spPr>
          <a:xfrm>
            <a:off x="3143253" y="10"/>
            <a:ext cx="2857499" cy="3842008"/>
          </a:xfrm>
          <a:custGeom>
            <a:avLst/>
            <a:gdLst/>
            <a:ahLst/>
            <a:cxnLst/>
            <a:rect l="l" t="t" r="r" b="b"/>
            <a:pathLst>
              <a:path w="2857499" h="3842018">
                <a:moveTo>
                  <a:pt x="0" y="0"/>
                </a:moveTo>
                <a:lnTo>
                  <a:pt x="2857499" y="0"/>
                </a:lnTo>
                <a:lnTo>
                  <a:pt x="2857499" y="3799815"/>
                </a:lnTo>
                <a:lnTo>
                  <a:pt x="2408465" y="3766458"/>
                </a:lnTo>
                <a:lnTo>
                  <a:pt x="0" y="3842018"/>
                </a:lnTo>
                <a:close/>
              </a:path>
            </a:pathLst>
          </a:custGeom>
        </p:spPr>
      </p:pic>
      <p:pic>
        <p:nvPicPr>
          <p:cNvPr id="10" name="Picture 9" descr="A person in a brown sweater&#10;&#10;Description automatically generated">
            <a:extLst>
              <a:ext uri="{FF2B5EF4-FFF2-40B4-BE49-F238E27FC236}">
                <a16:creationId xmlns:a16="http://schemas.microsoft.com/office/drawing/2014/main" id="{9CDFBCFB-5ADB-114B-10A9-97037F558F0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
          <a:stretch/>
        </p:blipFill>
        <p:spPr>
          <a:xfrm>
            <a:off x="6191251" y="10"/>
            <a:ext cx="2857499" cy="4026227"/>
          </a:xfrm>
          <a:custGeom>
            <a:avLst/>
            <a:gdLst/>
            <a:ahLst/>
            <a:cxnLst/>
            <a:rect l="l" t="t" r="r" b="b"/>
            <a:pathLst>
              <a:path w="2857499" h="4026237">
                <a:moveTo>
                  <a:pt x="0" y="0"/>
                </a:moveTo>
                <a:lnTo>
                  <a:pt x="2857499" y="0"/>
                </a:lnTo>
                <a:lnTo>
                  <a:pt x="2857499" y="4026237"/>
                </a:lnTo>
                <a:lnTo>
                  <a:pt x="0" y="3813966"/>
                </a:lnTo>
                <a:close/>
              </a:path>
            </a:pathLst>
          </a:custGeom>
        </p:spPr>
      </p:pic>
      <p:pic>
        <p:nvPicPr>
          <p:cNvPr id="14" name="Picture 13" descr="A person with beard smiling with arms crossed&#10;&#10;Description automatically generated">
            <a:extLst>
              <a:ext uri="{FF2B5EF4-FFF2-40B4-BE49-F238E27FC236}">
                <a16:creationId xmlns:a16="http://schemas.microsoft.com/office/drawing/2014/main" id="{91071B71-BE77-6D82-98FC-EC07A7073BF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4"/>
          <a:stretch/>
        </p:blipFill>
        <p:spPr>
          <a:xfrm>
            <a:off x="9239249" y="10"/>
            <a:ext cx="2952751" cy="4049475"/>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pic>
        <p:nvPicPr>
          <p:cNvPr id="2" name="Camera 1">
            <a:extLst>
              <a:ext uri="{FF2B5EF4-FFF2-40B4-BE49-F238E27FC236}">
                <a16:creationId xmlns:a16="http://schemas.microsoft.com/office/drawing/2014/main" id="{9C81BC1E-A712-A2BE-FC6A-DC63A3B1F81E}"/>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EF3A8D7-BC67-2918-2D54-F83143D7359F}"/>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5284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mammal, dog&#10;&#10;Description automatically generated">
            <a:extLst>
              <a:ext uri="{FF2B5EF4-FFF2-40B4-BE49-F238E27FC236}">
                <a16:creationId xmlns:a16="http://schemas.microsoft.com/office/drawing/2014/main" id="{EE556238-E1ED-4C69-9E13-E48C4651C08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5A8AB30-CA6E-6A3A-0D5D-46F0AC74A89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5A2DBE9-5E65-10B3-5FCE-F500945E22F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57605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3AD768-BCD0-8B2B-64D0-589938446533}"/>
              </a:ext>
            </a:extLst>
          </p:cNvPr>
          <p:cNvSpPr txBox="1"/>
          <p:nvPr/>
        </p:nvSpPr>
        <p:spPr>
          <a:xfrm>
            <a:off x="0" y="1034534"/>
            <a:ext cx="12192000" cy="923330"/>
          </a:xfrm>
          <a:prstGeom prst="rect">
            <a:avLst/>
          </a:prstGeom>
          <a:noFill/>
        </p:spPr>
        <p:txBody>
          <a:bodyPr wrap="square">
            <a:spAutoFit/>
          </a:bodyPr>
          <a:lstStyle/>
          <a:p>
            <a:pPr algn="ctr"/>
            <a:r>
              <a:rPr lang="en-GB" sz="5400" dirty="0">
                <a:latin typeface="Georgia Pro Cond Semibold" panose="020F0502020204030204" pitchFamily="18" charset="0"/>
              </a:rPr>
              <a:t>"Eat your own dog food"</a:t>
            </a:r>
          </a:p>
        </p:txBody>
      </p:sp>
      <p:sp>
        <p:nvSpPr>
          <p:cNvPr id="6" name="TextBox 5">
            <a:extLst>
              <a:ext uri="{FF2B5EF4-FFF2-40B4-BE49-F238E27FC236}">
                <a16:creationId xmlns:a16="http://schemas.microsoft.com/office/drawing/2014/main" id="{CC80E812-A29E-06C9-BED6-9B6541E3BCDF}"/>
              </a:ext>
            </a:extLst>
          </p:cNvPr>
          <p:cNvSpPr txBox="1"/>
          <p:nvPr/>
        </p:nvSpPr>
        <p:spPr>
          <a:xfrm>
            <a:off x="0" y="2236112"/>
            <a:ext cx="12192000" cy="3785652"/>
          </a:xfrm>
          <a:prstGeom prst="rect">
            <a:avLst/>
          </a:prstGeom>
          <a:noFill/>
        </p:spPr>
        <p:txBody>
          <a:bodyPr wrap="square">
            <a:spAutoFit/>
          </a:bodyPr>
          <a:lstStyle/>
          <a:p>
            <a:pPr algn="ctr"/>
            <a:r>
              <a:rPr lang="en-GB" sz="8000" dirty="0">
                <a:solidFill>
                  <a:srgbClr val="0070C0"/>
                </a:solidFill>
                <a:latin typeface="Calibri" panose="020F0502020204030204" pitchFamily="34" charset="0"/>
                <a:cs typeface="Calibri" panose="020F0502020204030204" pitchFamily="34" charset="0"/>
              </a:rPr>
              <a:t>“Show people that you do, what you tell other people to do……"</a:t>
            </a:r>
          </a:p>
        </p:txBody>
      </p:sp>
      <p:pic>
        <p:nvPicPr>
          <p:cNvPr id="2" name="Camera 1">
            <a:extLst>
              <a:ext uri="{FF2B5EF4-FFF2-40B4-BE49-F238E27FC236}">
                <a16:creationId xmlns:a16="http://schemas.microsoft.com/office/drawing/2014/main" id="{9720A6F9-906E-652F-66DF-56904D2073F0}"/>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877425" y="4543425"/>
            <a:ext cx="2232279" cy="2232279"/>
          </a:xfrm>
          <a:prstGeom prst="ellipse">
            <a:avLst/>
          </a:prstGeom>
        </p:spPr>
      </p:pic>
      <p:pic>
        <p:nvPicPr>
          <p:cNvPr id="3" name="Camera 2">
            <a:extLst>
              <a:ext uri="{FF2B5EF4-FFF2-40B4-BE49-F238E27FC236}">
                <a16:creationId xmlns:a16="http://schemas.microsoft.com/office/drawing/2014/main" id="{C1025617-CA93-E5C7-46CC-AAEF354FC64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2139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enagers walking down a road">
            <a:extLst>
              <a:ext uri="{FF2B5EF4-FFF2-40B4-BE49-F238E27FC236}">
                <a16:creationId xmlns:a16="http://schemas.microsoft.com/office/drawing/2014/main" id="{2BBB61A0-A1B9-675C-F243-A2F573499F79}"/>
              </a:ext>
            </a:extLst>
          </p:cNvPr>
          <p:cNvPicPr>
            <a:picLocks noChangeAspect="1"/>
          </p:cNvPicPr>
          <p:nvPr/>
        </p:nvPicPr>
        <p:blipFill rotWithShape="1">
          <a:blip r:embed="rId3" cstate="email">
            <a:alphaModFix amt="32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6" name="Rectangle 5">
            <a:extLst>
              <a:ext uri="{FF2B5EF4-FFF2-40B4-BE49-F238E27FC236}">
                <a16:creationId xmlns:a16="http://schemas.microsoft.com/office/drawing/2014/main" id="{C3DEF7E7-B9E6-A63E-A835-C5A48D306793}"/>
              </a:ext>
            </a:extLst>
          </p:cNvPr>
          <p:cNvSpPr/>
          <p:nvPr/>
        </p:nvSpPr>
        <p:spPr>
          <a:xfrm>
            <a:off x="1592580" y="1724342"/>
            <a:ext cx="9144000" cy="2900518"/>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800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Don’t just talk the talk</a:t>
            </a:r>
          </a:p>
          <a:p>
            <a:pPr algn="ctr">
              <a:lnSpc>
                <a:spcPct val="90000"/>
              </a:lnSpc>
              <a:spcBef>
                <a:spcPct val="0"/>
              </a:spcBef>
              <a:spcAft>
                <a:spcPts val="600"/>
              </a:spcAft>
            </a:pPr>
            <a:r>
              <a:rPr lang="en-US" sz="800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Walk the Walk</a:t>
            </a:r>
            <a:r>
              <a:rPr lang="en-US" sz="800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 </a:t>
            </a:r>
          </a:p>
        </p:txBody>
      </p:sp>
      <p:pic>
        <p:nvPicPr>
          <p:cNvPr id="2" name="Camera 1">
            <a:extLst>
              <a:ext uri="{FF2B5EF4-FFF2-40B4-BE49-F238E27FC236}">
                <a16:creationId xmlns:a16="http://schemas.microsoft.com/office/drawing/2014/main" id="{0D732F58-A17B-85C3-3A42-A43281152C2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59A988F-EDE6-9C6B-4603-C6A1173E17C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30777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ke, chocolate, indoor, plant&#10;&#10;Description automatically generated">
            <a:extLst>
              <a:ext uri="{FF2B5EF4-FFF2-40B4-BE49-F238E27FC236}">
                <a16:creationId xmlns:a16="http://schemas.microsoft.com/office/drawing/2014/main" id="{E07D4A39-743C-4398-A22E-A59D875C38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321733" y="321733"/>
            <a:ext cx="11548534" cy="6214534"/>
          </a:xfrm>
          <a:prstGeom prst="rect">
            <a:avLst/>
          </a:prstGeom>
        </p:spPr>
      </p:pic>
      <p:pic>
        <p:nvPicPr>
          <p:cNvPr id="2" name="Camera 1">
            <a:extLst>
              <a:ext uri="{FF2B5EF4-FFF2-40B4-BE49-F238E27FC236}">
                <a16:creationId xmlns:a16="http://schemas.microsoft.com/office/drawing/2014/main" id="{C1F3F654-C3A4-7397-292E-0E00B895CE1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10D2E01-22F4-9FAB-977B-92DF411AD79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3730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09631E9-2E0C-3226-F349-0E610D92472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55B63BC9-C0BB-B3BB-C31C-F6B59E06177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18B79CA-00C7-1E3B-E1D3-20F3C557D22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89042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79AB8-EFED-CDC3-C22E-70E461F2827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E27EFEE-8FD1-4649-531E-7E7D8CA6F7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1329774"/>
            <a:ext cx="10905066" cy="4198450"/>
          </a:xfrm>
          <a:prstGeom prst="rect">
            <a:avLst/>
          </a:prstGeom>
        </p:spPr>
      </p:pic>
      <p:pic>
        <p:nvPicPr>
          <p:cNvPr id="2" name="Camera 1">
            <a:extLst>
              <a:ext uri="{FF2B5EF4-FFF2-40B4-BE49-F238E27FC236}">
                <a16:creationId xmlns:a16="http://schemas.microsoft.com/office/drawing/2014/main" id="{0D3B2A92-F370-799A-87FC-EE322656800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822E94B-6206-9C7A-CD31-AE3CA8E20F4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9994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341DDB0D-79F2-1D10-9DDA-3FBC5B1FA53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92BE02D-6B3E-6875-AC04-E83B62602DE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8" name="Picture 7">
            <a:extLst>
              <a:ext uri="{FF2B5EF4-FFF2-40B4-BE49-F238E27FC236}">
                <a16:creationId xmlns:a16="http://schemas.microsoft.com/office/drawing/2014/main" id="{9900E7BB-C26C-6AA5-9746-157BC7ABFCD9}"/>
              </a:ext>
            </a:extLst>
          </p:cNvPr>
          <p:cNvPicPr>
            <a:picLocks noChangeAspect="1"/>
          </p:cNvPicPr>
          <p:nvPr/>
        </p:nvPicPr>
        <p:blipFill>
          <a:blip r:embed="rId4"/>
          <a:stretch>
            <a:fillRect/>
          </a:stretch>
        </p:blipFill>
        <p:spPr>
          <a:xfrm>
            <a:off x="3062666" y="33762"/>
            <a:ext cx="6066667" cy="6790476"/>
          </a:xfrm>
          <a:prstGeom prst="rect">
            <a:avLst/>
          </a:prstGeom>
        </p:spPr>
      </p:pic>
    </p:spTree>
    <p:extLst>
      <p:ext uri="{BB962C8B-B14F-4D97-AF65-F5344CB8AC3E}">
        <p14:creationId xmlns:p14="http://schemas.microsoft.com/office/powerpoint/2010/main" val="29075483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DC964A72-7545-5884-74C0-74558009A7CA}"/>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02A174C8-745D-738C-887F-BA1C3444239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10" name="Picture 9">
            <a:extLst>
              <a:ext uri="{FF2B5EF4-FFF2-40B4-BE49-F238E27FC236}">
                <a16:creationId xmlns:a16="http://schemas.microsoft.com/office/drawing/2014/main" id="{17FADF40-7D6D-21B0-BD27-D07E7401F1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82461" y="0"/>
            <a:ext cx="5627077" cy="6858000"/>
          </a:xfrm>
          <a:prstGeom prst="rect">
            <a:avLst/>
          </a:prstGeom>
        </p:spPr>
      </p:pic>
    </p:spTree>
    <p:extLst>
      <p:ext uri="{BB962C8B-B14F-4D97-AF65-F5344CB8AC3E}">
        <p14:creationId xmlns:p14="http://schemas.microsoft.com/office/powerpoint/2010/main" val="39484525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B7292512-9DFF-CD20-2AA7-27CE460E154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55E54A8-BC3A-3EF7-9097-BD340B5DDD8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Picture 5">
            <a:extLst>
              <a:ext uri="{FF2B5EF4-FFF2-40B4-BE49-F238E27FC236}">
                <a16:creationId xmlns:a16="http://schemas.microsoft.com/office/drawing/2014/main" id="{E783886B-8D98-6A5A-A7DB-3A5EBC4F7F8F}"/>
              </a:ext>
            </a:extLst>
          </p:cNvPr>
          <p:cNvPicPr>
            <a:picLocks noChangeAspect="1"/>
          </p:cNvPicPr>
          <p:nvPr/>
        </p:nvPicPr>
        <p:blipFill>
          <a:blip r:embed="rId5"/>
          <a:stretch>
            <a:fillRect/>
          </a:stretch>
        </p:blipFill>
        <p:spPr>
          <a:xfrm>
            <a:off x="2616959" y="1"/>
            <a:ext cx="7129022" cy="6858000"/>
          </a:xfrm>
          <a:prstGeom prst="rect">
            <a:avLst/>
          </a:prstGeom>
        </p:spPr>
      </p:pic>
    </p:spTree>
    <p:extLst>
      <p:ext uri="{BB962C8B-B14F-4D97-AF65-F5344CB8AC3E}">
        <p14:creationId xmlns:p14="http://schemas.microsoft.com/office/powerpoint/2010/main" val="32098398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on a ledge&#10;&#10;Description automatically generated">
            <a:extLst>
              <a:ext uri="{FF2B5EF4-FFF2-40B4-BE49-F238E27FC236}">
                <a16:creationId xmlns:a16="http://schemas.microsoft.com/office/drawing/2014/main" id="{0DF8A388-52AE-13DD-435D-5BA71F0653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9B43BC9C-D88A-692D-79AB-F9E824398EB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90B6743-4158-994B-8BA9-4DC29D9C0FC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94099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face drawn on a wall&#10;&#10;Description automatically generated">
            <a:extLst>
              <a:ext uri="{FF2B5EF4-FFF2-40B4-BE49-F238E27FC236}">
                <a16:creationId xmlns:a16="http://schemas.microsoft.com/office/drawing/2014/main" id="{0734751C-090B-AE8A-34D9-7F8DC85ECF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F5700B2-BCF0-5582-E831-735217B10D3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AC04E5D-10A7-6F00-4168-4AFE41CA722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059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glasses in front of an eye chart&#10;&#10;Description automatically generated">
            <a:extLst>
              <a:ext uri="{FF2B5EF4-FFF2-40B4-BE49-F238E27FC236}">
                <a16:creationId xmlns:a16="http://schemas.microsoft.com/office/drawing/2014/main" id="{72F0AB68-6A55-809D-3B40-DF82D73DC4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7F63BC3-A3ED-874C-E3D7-794BA3A49E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6B226E38-9AF8-8586-9F6B-200360583F5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12549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4B070-00E0-D513-EF26-443806B8D3C6}"/>
              </a:ext>
            </a:extLst>
          </p:cNvPr>
          <p:cNvSpPr/>
          <p:nvPr/>
        </p:nvSpPr>
        <p:spPr>
          <a:xfrm>
            <a:off x="236580" y="2967335"/>
            <a:ext cx="11718849" cy="1323439"/>
          </a:xfrm>
          <a:prstGeom prst="rect">
            <a:avLst/>
          </a:prstGeom>
          <a:noFill/>
        </p:spPr>
        <p:txBody>
          <a:bodyPr wrap="none" lIns="91440" tIns="45720" rIns="91440" bIns="45720">
            <a:spAutoFit/>
          </a:bodyPr>
          <a:lstStyle/>
          <a:p>
            <a:pPr algn="ctr"/>
            <a:r>
              <a:rPr lang="en-US" sz="8000" b="0" cap="none" spc="0" dirty="0">
                <a:ln w="0"/>
                <a:solidFill>
                  <a:srgbClr val="0070C0"/>
                </a:solidFill>
                <a:effectLst>
                  <a:outerShdw blurRad="38100" dist="25400" dir="5400000" algn="ctr" rotWithShape="0">
                    <a:srgbClr val="6E747A">
                      <a:alpha val="43000"/>
                    </a:srgbClr>
                  </a:outerShdw>
                </a:effectLst>
              </a:rPr>
              <a:t>What should </a:t>
            </a:r>
            <a:r>
              <a:rPr lang="en-US" sz="8000" dirty="0">
                <a:ln w="0"/>
                <a:solidFill>
                  <a:srgbClr val="0070C0"/>
                </a:solidFill>
                <a:effectLst>
                  <a:outerShdw blurRad="38100" dist="25400" dir="5400000" algn="ctr" rotWithShape="0">
                    <a:srgbClr val="6E747A">
                      <a:alpha val="43000"/>
                    </a:srgbClr>
                  </a:outerShdw>
                </a:effectLst>
              </a:rPr>
              <a:t>be included?</a:t>
            </a:r>
            <a:endParaRPr lang="en-US" sz="8000" b="0" cap="none" spc="0" dirty="0">
              <a:ln w="0"/>
              <a:solidFill>
                <a:srgbClr val="0070C0"/>
              </a:solidFill>
              <a:effectLst>
                <a:outerShdw blurRad="38100" dist="25400" dir="5400000" algn="ctr" rotWithShape="0">
                  <a:srgbClr val="6E747A">
                    <a:alpha val="43000"/>
                  </a:srgbClr>
                </a:outerShdw>
              </a:effectLst>
            </a:endParaRPr>
          </a:p>
        </p:txBody>
      </p:sp>
      <p:pic>
        <p:nvPicPr>
          <p:cNvPr id="2" name="Camera 1">
            <a:extLst>
              <a:ext uri="{FF2B5EF4-FFF2-40B4-BE49-F238E27FC236}">
                <a16:creationId xmlns:a16="http://schemas.microsoft.com/office/drawing/2014/main" id="{5AE08A48-F584-E7FC-4BA9-489BD63644EF}"/>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395583E-3365-8F2D-FFD6-B8B12B7FCC0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59113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line with text on it&#10;&#10;Description automatically generated">
            <a:extLst>
              <a:ext uri="{FF2B5EF4-FFF2-40B4-BE49-F238E27FC236}">
                <a16:creationId xmlns:a16="http://schemas.microsoft.com/office/drawing/2014/main" id="{F22CF232-7F23-5273-37E8-1DB8F93C6D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3422CF3F-72DD-45ED-ACF6-CD1498DA8CE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05C45F73-C42C-2E59-FA32-DA272D421F5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00885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text on a black background&#10;&#10;Description automatically generated">
            <a:extLst>
              <a:ext uri="{FF2B5EF4-FFF2-40B4-BE49-F238E27FC236}">
                <a16:creationId xmlns:a16="http://schemas.microsoft.com/office/drawing/2014/main" id="{09818448-C8F8-870F-83FE-7041000CF7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8C77C505-BEA6-7EAE-FDB0-534AE81C39D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116C2D0-F77A-CB05-01C6-6FD58ED0B97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542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7AB04ACD-ADCE-0678-7DEF-72F2E9CE99A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FA4CFA6-A263-170A-BC25-C27C76B2C82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17CA51F-7BED-8230-7D3B-434D8E95074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38557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his head&#10;&#10;Description automatically generated">
            <a:extLst>
              <a:ext uri="{FF2B5EF4-FFF2-40B4-BE49-F238E27FC236}">
                <a16:creationId xmlns:a16="http://schemas.microsoft.com/office/drawing/2014/main" id="{61953972-346F-3298-3D5B-F2F79FDB7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C5D46DF-D06F-7FFF-3B1A-D8A5D898E6B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FE80A15-9ECB-969F-901B-A998CEF5262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0565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at a table looking at a computer&#10;&#10;Description automatically generated">
            <a:extLst>
              <a:ext uri="{FF2B5EF4-FFF2-40B4-BE49-F238E27FC236}">
                <a16:creationId xmlns:a16="http://schemas.microsoft.com/office/drawing/2014/main" id="{EB41428C-68FB-94D9-A7DA-FF41DBE925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F56FAB86-202F-6A23-286C-05B02289097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1494443-0E4D-5B3A-1742-AC145C6AD53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039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ictionary&#10;&#10;Description automatically generated">
            <a:extLst>
              <a:ext uri="{FF2B5EF4-FFF2-40B4-BE49-F238E27FC236}">
                <a16:creationId xmlns:a16="http://schemas.microsoft.com/office/drawing/2014/main" id="{79DCF891-7B45-B6B7-A741-568B6BEF50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2D6FA9E4-11AF-5C32-5FB1-413BB60245D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AC8F185-8CBC-0932-DFDF-2660E50654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00721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ainbow eye&#10;&#10;Description automatically generated">
            <a:extLst>
              <a:ext uri="{FF2B5EF4-FFF2-40B4-BE49-F238E27FC236}">
                <a16:creationId xmlns:a16="http://schemas.microsoft.com/office/drawing/2014/main" id="{A9EEE1A7-C269-1984-820F-684783B239D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360DA23D-1A16-BC9F-0E52-B7BD5F7E745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6393F18-B29F-3DBD-3A8F-D3B3FA989A2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21412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with red text on it&#10;&#10;Description automatically generated">
            <a:extLst>
              <a:ext uri="{FF2B5EF4-FFF2-40B4-BE49-F238E27FC236}">
                <a16:creationId xmlns:a16="http://schemas.microsoft.com/office/drawing/2014/main" id="{27BC3238-194E-03D0-0463-46D3B3D5073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13C263C-CFF8-83F6-4A6B-199F65F4AA9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8E14DA1-2565-9AB7-7A93-F647E8609BA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64003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scrabble letter tiles&#10;&#10;Description automatically generated">
            <a:extLst>
              <a:ext uri="{FF2B5EF4-FFF2-40B4-BE49-F238E27FC236}">
                <a16:creationId xmlns:a16="http://schemas.microsoft.com/office/drawing/2014/main" id="{7DCBCEDE-6154-FC24-2AAF-019654C82C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pic>
        <p:nvPicPr>
          <p:cNvPr id="2" name="Camera 1">
            <a:extLst>
              <a:ext uri="{FF2B5EF4-FFF2-40B4-BE49-F238E27FC236}">
                <a16:creationId xmlns:a16="http://schemas.microsoft.com/office/drawing/2014/main" id="{E85D3B6D-B097-BD71-B4E1-1E2F04671B0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DE6DC7B-F946-8C08-A7B0-340EF4283B0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94701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1C5F7-EFCD-EDB0-3C51-5ED4493EBF1A}"/>
            </a:ext>
          </a:extLst>
        </p:cNvPr>
        <p:cNvGrpSpPr/>
        <p:nvPr/>
      </p:nvGrpSpPr>
      <p:grpSpPr>
        <a:xfrm>
          <a:off x="0" y="0"/>
          <a:ext cx="0" cy="0"/>
          <a:chOff x="0" y="0"/>
          <a:chExt cx="0" cy="0"/>
        </a:xfrm>
      </p:grpSpPr>
      <p:pic>
        <p:nvPicPr>
          <p:cNvPr id="3" name="Picture 2" descr="A white square with a number on a mossy tree&#10;&#10;AI-generated content may be incorrect.">
            <a:extLst>
              <a:ext uri="{FF2B5EF4-FFF2-40B4-BE49-F238E27FC236}">
                <a16:creationId xmlns:a16="http://schemas.microsoft.com/office/drawing/2014/main" id="{9C8A73F7-1440-E943-AEBC-EC80E824A47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9433912B-DC6E-B9D9-A26C-6FB64CB9A57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08920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2260D-F949-E243-5A1B-97CE9847076D}"/>
            </a:ext>
          </a:extLst>
        </p:cNvPr>
        <p:cNvGrpSpPr/>
        <p:nvPr/>
      </p:nvGrpSpPr>
      <p:grpSpPr>
        <a:xfrm>
          <a:off x="0" y="0"/>
          <a:ext cx="0" cy="0"/>
          <a:chOff x="0" y="0"/>
          <a:chExt cx="0" cy="0"/>
        </a:xfrm>
      </p:grpSpPr>
      <p:pic>
        <p:nvPicPr>
          <p:cNvPr id="3" name="Picture 2" descr="A model of a brain&#10;&#10;AI-generated content may be incorrect.">
            <a:extLst>
              <a:ext uri="{FF2B5EF4-FFF2-40B4-BE49-F238E27FC236}">
                <a16:creationId xmlns:a16="http://schemas.microsoft.com/office/drawing/2014/main" id="{BAB0FC5A-B592-093B-D3A9-57350F38CC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143000"/>
            <a:ext cx="12191999" cy="9294019"/>
          </a:xfrm>
          <a:prstGeom prst="rect">
            <a:avLst/>
          </a:prstGeom>
        </p:spPr>
      </p:pic>
      <p:pic>
        <p:nvPicPr>
          <p:cNvPr id="2" name="Camera 1">
            <a:extLst>
              <a:ext uri="{FF2B5EF4-FFF2-40B4-BE49-F238E27FC236}">
                <a16:creationId xmlns:a16="http://schemas.microsoft.com/office/drawing/2014/main" id="{2697FDBE-A801-F25F-085D-8965B177E55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02312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otorcycle, parked, outdoor&#10;&#10;Description automatically generated">
            <a:extLst>
              <a:ext uri="{FF2B5EF4-FFF2-40B4-BE49-F238E27FC236}">
                <a16:creationId xmlns:a16="http://schemas.microsoft.com/office/drawing/2014/main" id="{E868184F-636F-4F4B-96CD-5390651694C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3CEE2F73-7793-F871-27DE-1BA2CB462B0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00FEED07-7BD2-D2AB-56A5-73CAF7B8262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44352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baby&#10;&#10;Description automatically generated with medium confidence">
            <a:extLst>
              <a:ext uri="{FF2B5EF4-FFF2-40B4-BE49-F238E27FC236}">
                <a16:creationId xmlns:a16="http://schemas.microsoft.com/office/drawing/2014/main" id="{85164420-6C0A-4F28-9D3E-94EEBAF2CE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95DA954-8051-7916-862A-38635065AC3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3AFF1FD-1EE6-757E-F749-DA1C22B1F28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8210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E4B54E9-B986-B3F4-E6D8-652271A97C6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B4532CD-48A4-9DEB-5A34-F1C8951A3EE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28815E8-394E-E31E-13C4-13B1B4D1DE9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0697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A1AD680-B742-4F30-BF9C-7D81B4BD3B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pic>
        <p:nvPicPr>
          <p:cNvPr id="2" name="Camera 1">
            <a:extLst>
              <a:ext uri="{FF2B5EF4-FFF2-40B4-BE49-F238E27FC236}">
                <a16:creationId xmlns:a16="http://schemas.microsoft.com/office/drawing/2014/main" id="{015A2A9E-6131-AF3C-E064-70DEA41FF56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241C192-851E-7B42-2853-999AE88AADE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19674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 up of a computer chip&#10;&#10;Description automatically generated with low confidence">
            <a:extLst>
              <a:ext uri="{FF2B5EF4-FFF2-40B4-BE49-F238E27FC236}">
                <a16:creationId xmlns:a16="http://schemas.microsoft.com/office/drawing/2014/main" id="{224DD3A1-5044-4FB1-8967-40C23E7A4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59" y="0"/>
            <a:ext cx="12187282" cy="6858000"/>
          </a:xfrm>
          <a:prstGeom prst="rect">
            <a:avLst/>
          </a:prstGeom>
        </p:spPr>
      </p:pic>
      <p:pic>
        <p:nvPicPr>
          <p:cNvPr id="2" name="Camera 1">
            <a:extLst>
              <a:ext uri="{FF2B5EF4-FFF2-40B4-BE49-F238E27FC236}">
                <a16:creationId xmlns:a16="http://schemas.microsoft.com/office/drawing/2014/main" id="{2A020B2C-5D87-2C5E-F8D8-BACD6BA8812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A7B40B07-085F-0188-BC78-9005FBACD91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2182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hard disc&#10;&#10;Description automatically generated">
            <a:extLst>
              <a:ext uri="{FF2B5EF4-FFF2-40B4-BE49-F238E27FC236}">
                <a16:creationId xmlns:a16="http://schemas.microsoft.com/office/drawing/2014/main" id="{CA13B276-E68B-4B26-B9AC-60823D7F52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4608ADD2-BB7F-FCD8-A18E-A0FAFD5C20D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0D80A78-7375-A136-8FB4-C0F00A56FE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55365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A2E4D409-0DE6-44E0-B9CC-33C1C2DDE58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pic>
        <p:nvPicPr>
          <p:cNvPr id="2" name="Camera 1">
            <a:extLst>
              <a:ext uri="{FF2B5EF4-FFF2-40B4-BE49-F238E27FC236}">
                <a16:creationId xmlns:a16="http://schemas.microsoft.com/office/drawing/2014/main" id="{40A337EB-DA68-525F-3B56-F7BCD7DA4B7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441051D-D16F-D831-3ED4-EF78015E53E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35399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“Computer Ram”</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“Hard Drive”</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D0D005FD-9A5D-4FFA-A92A-1267FC7B3262}"/>
              </a:ext>
            </a:extLst>
          </p:cNvPr>
          <p:cNvGrpSpPr/>
          <p:nvPr/>
        </p:nvGrpSpPr>
        <p:grpSpPr>
          <a:xfrm>
            <a:off x="913389" y="659679"/>
            <a:ext cx="2286000" cy="2169246"/>
            <a:chOff x="1295400" y="659679"/>
            <a:chExt cx="2286000" cy="2169246"/>
          </a:xfrm>
        </p:grpSpPr>
        <p:sp>
          <p:nvSpPr>
            <p:cNvPr id="18" name="Rectangle: Diagonal Corners Rounded 17">
              <a:extLst>
                <a:ext uri="{FF2B5EF4-FFF2-40B4-BE49-F238E27FC236}">
                  <a16:creationId xmlns:a16="http://schemas.microsoft.com/office/drawing/2014/main" id="{D6CA993B-A896-4131-BB60-DBE8A4A9038F}"/>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09F28DF-E82E-4923-A095-772420915AA6}"/>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20" name="Group 19">
            <a:extLst>
              <a:ext uri="{FF2B5EF4-FFF2-40B4-BE49-F238E27FC236}">
                <a16:creationId xmlns:a16="http://schemas.microsoft.com/office/drawing/2014/main" id="{00613DE0-BE60-4892-A10C-78D9882B7CAC}"/>
              </a:ext>
            </a:extLst>
          </p:cNvPr>
          <p:cNvGrpSpPr/>
          <p:nvPr/>
        </p:nvGrpSpPr>
        <p:grpSpPr>
          <a:xfrm>
            <a:off x="4953000" y="720149"/>
            <a:ext cx="2286000" cy="2108776"/>
            <a:chOff x="5279000" y="720149"/>
            <a:chExt cx="2286000" cy="2108776"/>
          </a:xfrm>
        </p:grpSpPr>
        <p:sp>
          <p:nvSpPr>
            <p:cNvPr id="21" name="Rectangle: Diagonal Corners Rounded 20">
              <a:extLst>
                <a:ext uri="{FF2B5EF4-FFF2-40B4-BE49-F238E27FC236}">
                  <a16:creationId xmlns:a16="http://schemas.microsoft.com/office/drawing/2014/main" id="{1289A729-822E-4B0E-B9E9-074571A3EE47}"/>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6ACF8E-C9A6-4B22-9738-A3EC82B40409}"/>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23" name="Group 22">
            <a:extLst>
              <a:ext uri="{FF2B5EF4-FFF2-40B4-BE49-F238E27FC236}">
                <a16:creationId xmlns:a16="http://schemas.microsoft.com/office/drawing/2014/main" id="{D104856A-4B2F-41B5-A619-C82D72A450A7}"/>
              </a:ext>
            </a:extLst>
          </p:cNvPr>
          <p:cNvGrpSpPr/>
          <p:nvPr/>
        </p:nvGrpSpPr>
        <p:grpSpPr>
          <a:xfrm>
            <a:off x="8992611" y="770674"/>
            <a:ext cx="2286000" cy="2096351"/>
            <a:chOff x="8839200" y="770674"/>
            <a:chExt cx="2286000" cy="2096351"/>
          </a:xfrm>
        </p:grpSpPr>
        <p:sp>
          <p:nvSpPr>
            <p:cNvPr id="24" name="Rectangle: Diagonal Corners Rounded 23">
              <a:extLst>
                <a:ext uri="{FF2B5EF4-FFF2-40B4-BE49-F238E27FC236}">
                  <a16:creationId xmlns:a16="http://schemas.microsoft.com/office/drawing/2014/main" id="{4EBD1E94-E47A-4204-97B7-0DEC52503EDA}"/>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F3F18FF2-4B9E-4354-AD63-A6E010DCEA5E}"/>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pic>
        <p:nvPicPr>
          <p:cNvPr id="26" name="Picture 25" descr="A close - up of a computer chip&#10;&#10;Description automatically generated with low confidence">
            <a:extLst>
              <a:ext uri="{FF2B5EF4-FFF2-40B4-BE49-F238E27FC236}">
                <a16:creationId xmlns:a16="http://schemas.microsoft.com/office/drawing/2014/main" id="{A153E212-8993-47BA-A5F5-FFCC013B6C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0019"/>
            <a:ext cx="1383627" cy="820796"/>
          </a:xfrm>
          <a:prstGeom prst="rect">
            <a:avLst/>
          </a:prstGeom>
        </p:spPr>
      </p:pic>
      <p:pic>
        <p:nvPicPr>
          <p:cNvPr id="27" name="Picture 26" descr="A picture containing hard disc&#10;&#10;Description automatically generated">
            <a:extLst>
              <a:ext uri="{FF2B5EF4-FFF2-40B4-BE49-F238E27FC236}">
                <a16:creationId xmlns:a16="http://schemas.microsoft.com/office/drawing/2014/main" id="{CA6A7B21-506F-4346-942E-D60E0F27153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6019800"/>
            <a:ext cx="1534483" cy="818181"/>
          </a:xfrm>
          <a:prstGeom prst="rect">
            <a:avLst/>
          </a:prstGeom>
        </p:spPr>
      </p:pic>
      <p:pic>
        <p:nvPicPr>
          <p:cNvPr id="2" name="Camera 1">
            <a:extLst>
              <a:ext uri="{FF2B5EF4-FFF2-40B4-BE49-F238E27FC236}">
                <a16:creationId xmlns:a16="http://schemas.microsoft.com/office/drawing/2014/main" id="{9673E2EB-8E0B-FF98-3816-6D53F729CEE9}"/>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5B5E444-9D77-7344-0128-EBCADADACD0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96047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dirty="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24" name="Graphic 23" descr="Key outline">
            <a:extLst>
              <a:ext uri="{FF2B5EF4-FFF2-40B4-BE49-F238E27FC236}">
                <a16:creationId xmlns:a16="http://schemas.microsoft.com/office/drawing/2014/main" id="{F47CA5D1-5CC7-4CC3-9671-B0AE4F4ABF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529218" y="1475457"/>
            <a:ext cx="1212783" cy="1212783"/>
          </a:xfrm>
          <a:prstGeom prst="rect">
            <a:avLst/>
          </a:prstGeom>
        </p:spPr>
      </p:pic>
      <p:pic>
        <p:nvPicPr>
          <p:cNvPr id="11" name="Camera 10">
            <a:extLst>
              <a:ext uri="{FF2B5EF4-FFF2-40B4-BE49-F238E27FC236}">
                <a16:creationId xmlns:a16="http://schemas.microsoft.com/office/drawing/2014/main" id="{BF0E3E9E-C203-4D77-773E-E168FC01FF20}"/>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C2E2BFB0-76C1-B069-0C70-D6850DA80E17}"/>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824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24" name="Graphic 23" descr="Key outline">
            <a:extLst>
              <a:ext uri="{FF2B5EF4-FFF2-40B4-BE49-F238E27FC236}">
                <a16:creationId xmlns:a16="http://schemas.microsoft.com/office/drawing/2014/main" id="{F47CA5D1-5CC7-4CC3-9671-B0AE4F4ABF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529218" y="1475457"/>
            <a:ext cx="1212783" cy="1212783"/>
          </a:xfrm>
          <a:prstGeom prst="rect">
            <a:avLst/>
          </a:prstGeom>
        </p:spPr>
      </p:pic>
      <p:pic>
        <p:nvPicPr>
          <p:cNvPr id="11" name="Camera 10">
            <a:extLst>
              <a:ext uri="{FF2B5EF4-FFF2-40B4-BE49-F238E27FC236}">
                <a16:creationId xmlns:a16="http://schemas.microsoft.com/office/drawing/2014/main" id="{842D1B17-F0B5-1E3C-0191-FA28134521DF}"/>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8AE55FC2-E688-8ED8-E52C-8299F32607FE}"/>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059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2.22222E-6 L -0.07448 0.5007 " pathEditMode="relative" rAng="0" ptsTypes="AA">
                                      <p:cBhvr>
                                        <p:cTn id="6" dur="2000" fill="hold"/>
                                        <p:tgtEl>
                                          <p:spTgt spid="24"/>
                                        </p:tgtEl>
                                        <p:attrNameLst>
                                          <p:attrName>ppt_x</p:attrName>
                                          <p:attrName>ppt_y</p:attrName>
                                        </p:attrNameLst>
                                      </p:cBhvr>
                                      <p:rCtr x="-3724" y="2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18" name="Graphic 17" descr="Key outline">
            <a:extLst>
              <a:ext uri="{FF2B5EF4-FFF2-40B4-BE49-F238E27FC236}">
                <a16:creationId xmlns:a16="http://schemas.microsoft.com/office/drawing/2014/main" id="{BBF63C21-25D9-4E22-8828-E0394E455D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02949" y="4750749"/>
            <a:ext cx="1212783" cy="1212783"/>
          </a:xfrm>
          <a:prstGeom prst="rect">
            <a:avLst/>
          </a:prstGeom>
        </p:spPr>
      </p:pic>
      <p:pic>
        <p:nvPicPr>
          <p:cNvPr id="17" name="Graphic 16" descr="Money outline">
            <a:extLst>
              <a:ext uri="{FF2B5EF4-FFF2-40B4-BE49-F238E27FC236}">
                <a16:creationId xmlns:a16="http://schemas.microsoft.com/office/drawing/2014/main" id="{D9B0DD23-4617-486F-9CD5-A647180318C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01200" y="1449629"/>
            <a:ext cx="1288829" cy="1288829"/>
          </a:xfrm>
          <a:prstGeom prst="rect">
            <a:avLst/>
          </a:prstGeom>
        </p:spPr>
      </p:pic>
      <p:pic>
        <p:nvPicPr>
          <p:cNvPr id="11" name="Camera 10">
            <a:extLst>
              <a:ext uri="{FF2B5EF4-FFF2-40B4-BE49-F238E27FC236}">
                <a16:creationId xmlns:a16="http://schemas.microsoft.com/office/drawing/2014/main" id="{185062FD-E5E4-399E-ECAB-EC6BD9BB59B5}"/>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19" name="Camera 18">
            <a:extLst>
              <a:ext uri="{FF2B5EF4-FFF2-40B4-BE49-F238E27FC236}">
                <a16:creationId xmlns:a16="http://schemas.microsoft.com/office/drawing/2014/main" id="{45EF543D-77C1-AB7C-EE8A-7B8CD5C28445}"/>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16262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18" name="Graphic 17" descr="Key outline">
            <a:extLst>
              <a:ext uri="{FF2B5EF4-FFF2-40B4-BE49-F238E27FC236}">
                <a16:creationId xmlns:a16="http://schemas.microsoft.com/office/drawing/2014/main" id="{BBF63C21-25D9-4E22-8828-E0394E455D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02949" y="4750749"/>
            <a:ext cx="1212783" cy="1212783"/>
          </a:xfrm>
          <a:prstGeom prst="rect">
            <a:avLst/>
          </a:prstGeom>
        </p:spPr>
      </p:pic>
      <p:pic>
        <p:nvPicPr>
          <p:cNvPr id="17" name="Graphic 16" descr="Money outline">
            <a:extLst>
              <a:ext uri="{FF2B5EF4-FFF2-40B4-BE49-F238E27FC236}">
                <a16:creationId xmlns:a16="http://schemas.microsoft.com/office/drawing/2014/main" id="{D9B0DD23-4617-486F-9CD5-A647180318C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01200" y="1449629"/>
            <a:ext cx="1288829" cy="1288829"/>
          </a:xfrm>
          <a:prstGeom prst="rect">
            <a:avLst/>
          </a:prstGeom>
        </p:spPr>
      </p:pic>
      <p:pic>
        <p:nvPicPr>
          <p:cNvPr id="19" name="Graphic 18" descr="Battery charging outline">
            <a:extLst>
              <a:ext uri="{FF2B5EF4-FFF2-40B4-BE49-F238E27FC236}">
                <a16:creationId xmlns:a16="http://schemas.microsoft.com/office/drawing/2014/main" id="{A9D31F60-5FBA-4C20-9F47-9AF6E6978CB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38925" y="345112"/>
            <a:ext cx="914400" cy="914400"/>
          </a:xfrm>
          <a:prstGeom prst="rect">
            <a:avLst/>
          </a:prstGeom>
        </p:spPr>
      </p:pic>
      <p:pic>
        <p:nvPicPr>
          <p:cNvPr id="11" name="Camera 10">
            <a:extLst>
              <a:ext uri="{FF2B5EF4-FFF2-40B4-BE49-F238E27FC236}">
                <a16:creationId xmlns:a16="http://schemas.microsoft.com/office/drawing/2014/main" id="{D99124BB-C811-CCEB-045B-16E9E98315EE}"/>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10052304" y="4718304"/>
            <a:ext cx="2057400" cy="2057400"/>
          </a:xfrm>
          <a:prstGeom prst="ellipse">
            <a:avLst/>
          </a:prstGeom>
        </p:spPr>
      </p:pic>
      <p:pic>
        <p:nvPicPr>
          <p:cNvPr id="21" name="Camera 20">
            <a:extLst>
              <a:ext uri="{FF2B5EF4-FFF2-40B4-BE49-F238E27FC236}">
                <a16:creationId xmlns:a16="http://schemas.microsoft.com/office/drawing/2014/main" id="{0FF235D4-9B7A-38A6-5DCA-94269C6703C0}"/>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8928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1.85185E-6 L 0.15742 0.18796 " pathEditMode="relative" rAng="0" ptsTypes="AA">
                                      <p:cBhvr>
                                        <p:cTn id="6" dur="2000" fill="hold"/>
                                        <p:tgtEl>
                                          <p:spTgt spid="19"/>
                                        </p:tgtEl>
                                        <p:attrNameLst>
                                          <p:attrName>ppt_x</p:attrName>
                                          <p:attrName>ppt_y</p:attrName>
                                        </p:attrNameLst>
                                      </p:cBhvr>
                                      <p:rCtr x="7865" y="9398"/>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18" name="Graphic 17" descr="Key outline">
            <a:extLst>
              <a:ext uri="{FF2B5EF4-FFF2-40B4-BE49-F238E27FC236}">
                <a16:creationId xmlns:a16="http://schemas.microsoft.com/office/drawing/2014/main" id="{BBF63C21-25D9-4E22-8828-E0394E455D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02949" y="4750749"/>
            <a:ext cx="1212783" cy="1212783"/>
          </a:xfrm>
          <a:prstGeom prst="rect">
            <a:avLst/>
          </a:prstGeom>
        </p:spPr>
      </p:pic>
      <p:pic>
        <p:nvPicPr>
          <p:cNvPr id="19" name="Graphic 18" descr="Battery charging outline">
            <a:extLst>
              <a:ext uri="{FF2B5EF4-FFF2-40B4-BE49-F238E27FC236}">
                <a16:creationId xmlns:a16="http://schemas.microsoft.com/office/drawing/2014/main" id="{A9D31F60-5FBA-4C20-9F47-9AF6E6978CB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78410" y="1614281"/>
            <a:ext cx="914400" cy="914400"/>
          </a:xfrm>
          <a:prstGeom prst="rect">
            <a:avLst/>
          </a:prstGeom>
        </p:spPr>
      </p:pic>
      <p:pic>
        <p:nvPicPr>
          <p:cNvPr id="11" name="Camera 10">
            <a:extLst>
              <a:ext uri="{FF2B5EF4-FFF2-40B4-BE49-F238E27FC236}">
                <a16:creationId xmlns:a16="http://schemas.microsoft.com/office/drawing/2014/main" id="{F6AD3EFC-D307-27E4-DE2A-86D3C797D7C7}"/>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66155FA9-DE89-C450-26E0-B3B6A5B4DDA7}"/>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275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pic>
        <p:nvPicPr>
          <p:cNvPr id="2" name="Camera 1">
            <a:extLst>
              <a:ext uri="{FF2B5EF4-FFF2-40B4-BE49-F238E27FC236}">
                <a16:creationId xmlns:a16="http://schemas.microsoft.com/office/drawing/2014/main" id="{7DBC905D-D888-EE6A-7EF9-C0CEC003BE8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CAAA110-26CA-EC16-DB04-232DEBC8523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6A41D23B-3256-936B-50C4-5A122882D0A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37697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ltitasking Woman - Cognitive overload In the making">
            <a:extLst>
              <a:ext uri="{FF2B5EF4-FFF2-40B4-BE49-F238E27FC236}">
                <a16:creationId xmlns:a16="http://schemas.microsoft.com/office/drawing/2014/main" id="{78626F5C-8479-4026-A110-F266607154D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43467" y="689102"/>
            <a:ext cx="10905066" cy="5479795"/>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89E26B52-DF02-AB25-00BF-E5B35876492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DB2E937-B550-E6DA-A11F-8B19D93261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49881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1B8F0DC-48E9-4135-9BF5-7FB0A42740F0}"/>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166688" y="400050"/>
            <a:ext cx="1185862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A308000D-3869-21E2-F1D8-BACD88520C3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685204C-745B-E3C3-F71D-C11444C9F1B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1302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for post">
            <a:extLst>
              <a:ext uri="{FF2B5EF4-FFF2-40B4-BE49-F238E27FC236}">
                <a16:creationId xmlns:a16="http://schemas.microsoft.com/office/drawing/2014/main" id="{4B28E65C-179B-4A1A-8764-2C238DA3A3D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01988" y="0"/>
            <a:ext cx="57880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940C12D2-148A-5A05-B606-D8E6BFE5725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3FA4C7D-3092-8856-BB4E-A32AB933992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36854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E67EBB5-C576-4713-9DED-07F134A0E73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60462" y="152400"/>
            <a:ext cx="9871075" cy="6388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90FE99-29D6-4BFE-83B8-E99F5339FC99}"/>
              </a:ext>
            </a:extLst>
          </p:cNvPr>
          <p:cNvSpPr txBox="1"/>
          <p:nvPr/>
        </p:nvSpPr>
        <p:spPr>
          <a:xfrm>
            <a:off x="-45244" y="6642556"/>
            <a:ext cx="11639550" cy="215444"/>
          </a:xfrm>
          <a:prstGeom prst="rect">
            <a:avLst/>
          </a:prstGeom>
          <a:noFill/>
        </p:spPr>
        <p:txBody>
          <a:bodyPr wrap="square">
            <a:spAutoFit/>
          </a:bodyPr>
          <a:lstStyle/>
          <a:p>
            <a:r>
              <a:rPr lang="en-GB" sz="800">
                <a:hlinkClick r:id="rId3"/>
              </a:rPr>
              <a:t>10 Dashboard Design Errors And How To Avoid Them (fusioncharts.com)10 Dashboard Design Errors And How To Avoid Them (fusioncharts.com)</a:t>
            </a:r>
            <a:endParaRPr lang="en-GB" sz="800"/>
          </a:p>
        </p:txBody>
      </p:sp>
      <p:pic>
        <p:nvPicPr>
          <p:cNvPr id="2" name="Camera 1">
            <a:extLst>
              <a:ext uri="{FF2B5EF4-FFF2-40B4-BE49-F238E27FC236}">
                <a16:creationId xmlns:a16="http://schemas.microsoft.com/office/drawing/2014/main" id="{67B1AC4A-E1F5-EA48-7E7B-5B604AEF6A2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F5898ED-51B1-CF85-57B7-7B2AAFBBD38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15455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person, wall, indoor&#10;&#10;Description automatically generated">
            <a:extLst>
              <a:ext uri="{FF2B5EF4-FFF2-40B4-BE49-F238E27FC236}">
                <a16:creationId xmlns:a16="http://schemas.microsoft.com/office/drawing/2014/main" id="{DCDD34A2-B879-44BD-B3CD-3D7ECF20BDD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1200" y="742950"/>
            <a:ext cx="7162800" cy="5372100"/>
          </a:xfrm>
          <a:prstGeom prst="rect">
            <a:avLst/>
          </a:prstGeom>
        </p:spPr>
      </p:pic>
      <p:pic>
        <p:nvPicPr>
          <p:cNvPr id="2" name="Camera 1">
            <a:extLst>
              <a:ext uri="{FF2B5EF4-FFF2-40B4-BE49-F238E27FC236}">
                <a16:creationId xmlns:a16="http://schemas.microsoft.com/office/drawing/2014/main" id="{1FE958FD-4681-B3FD-A030-E61B5254335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0D648CD2-1049-3695-25A9-9EE75225197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4311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A5026B-D525-49FA-84FD-7F051ABE5122}"/>
              </a:ext>
            </a:extLst>
          </p:cNvPr>
          <p:cNvSpPr/>
          <p:nvPr/>
        </p:nvSpPr>
        <p:spPr>
          <a:xfrm>
            <a:off x="7157546" y="767255"/>
            <a:ext cx="5349766" cy="5002923"/>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8000" b="0" cap="none" spc="0" dirty="0">
                <a:ln w="0"/>
                <a:effectLst>
                  <a:outerShdw blurRad="38100" dist="25400" dir="5400000" algn="ctr" rotWithShape="0">
                    <a:srgbClr val="6E747A">
                      <a:alpha val="43000"/>
                    </a:srgbClr>
                  </a:outerShdw>
                </a:effectLst>
                <a:latin typeface="+mj-lt"/>
                <a:ea typeface="+mj-ea"/>
                <a:cs typeface="+mj-cs"/>
              </a:rPr>
              <a:t>There are only </a:t>
            </a:r>
            <a:r>
              <a:rPr lang="en-US" sz="8000" b="1" cap="none" spc="0" dirty="0">
                <a:ln w="0"/>
                <a:solidFill>
                  <a:srgbClr val="FF0000"/>
                </a:solidFill>
                <a:effectLst>
                  <a:outerShdw blurRad="38100" dist="25400" dir="5400000" algn="ctr" rotWithShape="0">
                    <a:srgbClr val="6E747A">
                      <a:alpha val="43000"/>
                    </a:srgbClr>
                  </a:outerShdw>
                </a:effectLst>
                <a:latin typeface="+mj-lt"/>
                <a:ea typeface="+mj-ea"/>
                <a:cs typeface="+mj-cs"/>
              </a:rPr>
              <a:t>THREE</a:t>
            </a:r>
            <a:r>
              <a:rPr lang="en-US" sz="8000" b="0" cap="none" spc="0" dirty="0">
                <a:ln w="0"/>
                <a:effectLst>
                  <a:outerShdw blurRad="38100" dist="25400" dir="5400000" algn="ctr" rotWithShape="0">
                    <a:srgbClr val="6E747A">
                      <a:alpha val="43000"/>
                    </a:srgbClr>
                  </a:outerShdw>
                </a:effectLst>
                <a:latin typeface="+mj-lt"/>
                <a:ea typeface="+mj-ea"/>
                <a:cs typeface="+mj-cs"/>
              </a:rPr>
              <a:t> slots in my working memory </a:t>
            </a:r>
          </a:p>
        </p:txBody>
      </p:sp>
      <p:pic>
        <p:nvPicPr>
          <p:cNvPr id="5" name="Picture 4" descr="A picture containing person, clothing&#10;&#10;Description automatically generated">
            <a:extLst>
              <a:ext uri="{FF2B5EF4-FFF2-40B4-BE49-F238E27FC236}">
                <a16:creationId xmlns:a16="http://schemas.microsoft.com/office/drawing/2014/main" id="{7D0A16A6-B2CA-4257-BA5B-745071014ED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3" name="Camera 2">
            <a:extLst>
              <a:ext uri="{FF2B5EF4-FFF2-40B4-BE49-F238E27FC236}">
                <a16:creationId xmlns:a16="http://schemas.microsoft.com/office/drawing/2014/main" id="{B0FF0435-6731-20C4-A4CD-86E2043DCAF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25444573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old number on a blue background&#10;&#10;AI-generated content may be incorrect.">
            <a:extLst>
              <a:ext uri="{FF2B5EF4-FFF2-40B4-BE49-F238E27FC236}">
                <a16:creationId xmlns:a16="http://schemas.microsoft.com/office/drawing/2014/main" id="{ADBEE359-A1A5-1384-CC0F-BB8B414BE5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28A3A6FE-0B77-E1A6-C191-1848E82A7E9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29505233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ight sky&#10;&#10;Description automatically generated">
            <a:extLst>
              <a:ext uri="{FF2B5EF4-FFF2-40B4-BE49-F238E27FC236}">
                <a16:creationId xmlns:a16="http://schemas.microsoft.com/office/drawing/2014/main" id="{81979871-CA90-47A3-8D2B-51F4C62436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D92AA48-7799-60D7-DDC4-228733D3095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CCCD07A-0DE4-CE2F-83B6-BC3B1D1A155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9113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D0F9F4D-0D10-4D58-9268-DDD8A42DC3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5" name="TextBox 4">
            <a:extLst>
              <a:ext uri="{FF2B5EF4-FFF2-40B4-BE49-F238E27FC236}">
                <a16:creationId xmlns:a16="http://schemas.microsoft.com/office/drawing/2014/main" id="{959549E7-360A-445A-907F-6FDF0D12BB5E}"/>
              </a:ext>
            </a:extLst>
          </p:cNvPr>
          <p:cNvSpPr txBox="1"/>
          <p:nvPr/>
        </p:nvSpPr>
        <p:spPr>
          <a:xfrm>
            <a:off x="4305644" y="1999047"/>
            <a:ext cx="25578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200" dirty="0">
                <a:latin typeface="Viner Hand ITC"/>
              </a:rPr>
              <a:t>The </a:t>
            </a:r>
            <a:br>
              <a:rPr lang="en-GB" sz="7200" dirty="0">
                <a:latin typeface="Viner Hand ITC"/>
              </a:rPr>
            </a:br>
            <a:r>
              <a:rPr lang="en-GB" sz="7200" dirty="0">
                <a:latin typeface="Viner Hand ITC"/>
              </a:rPr>
              <a:t>Curse</a:t>
            </a:r>
          </a:p>
        </p:txBody>
      </p:sp>
      <p:pic>
        <p:nvPicPr>
          <p:cNvPr id="2" name="Camera 1">
            <a:extLst>
              <a:ext uri="{FF2B5EF4-FFF2-40B4-BE49-F238E27FC236}">
                <a16:creationId xmlns:a16="http://schemas.microsoft.com/office/drawing/2014/main" id="{825C68FC-CF7C-9B48-406D-E5007A03D5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CEE6A7A-2538-0E95-3AB2-87B065060A6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ound, outdoor, person, person&#10;&#10;Description automatically generated">
            <a:extLst>
              <a:ext uri="{FF2B5EF4-FFF2-40B4-BE49-F238E27FC236}">
                <a16:creationId xmlns:a16="http://schemas.microsoft.com/office/drawing/2014/main" id="{E21195D8-6B23-4A9B-86E1-2B85B4C036A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2" name="Rectangle 1">
            <a:extLst>
              <a:ext uri="{FF2B5EF4-FFF2-40B4-BE49-F238E27FC236}">
                <a16:creationId xmlns:a16="http://schemas.microsoft.com/office/drawing/2014/main" id="{3BA9D85F-34E2-4BCF-B655-1B68E3595E24}"/>
              </a:ext>
            </a:extLst>
          </p:cNvPr>
          <p:cNvSpPr/>
          <p:nvPr/>
        </p:nvSpPr>
        <p:spPr>
          <a:xfrm>
            <a:off x="0" y="3743324"/>
            <a:ext cx="4023360" cy="2707247"/>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0" normalizeH="0" baseline="0" noProof="0" dirty="0">
                <a:ln w="0"/>
                <a:solidFill>
                  <a:srgbClr val="00B0F0"/>
                </a:solidFill>
                <a:effectLst>
                  <a:outerShdw blurRad="38100" dist="25400" dir="5400000" algn="ctr" rotWithShape="0">
                    <a:srgbClr val="6E747A">
                      <a:alpha val="43000"/>
                    </a:srgbClr>
                  </a:outerShdw>
                </a:effectLst>
                <a:uLnTx/>
                <a:uFillTx/>
                <a:latin typeface="Calibri Light" panose="020F0302020204030204"/>
                <a:ea typeface="+mn-ea"/>
                <a:cs typeface="+mn-cs"/>
              </a:rPr>
              <a:t>The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0" normalizeH="0" baseline="0" noProof="0" dirty="0">
                <a:ln w="0"/>
                <a:solidFill>
                  <a:srgbClr val="00B0F0"/>
                </a:solidFill>
                <a:effectLst>
                  <a:outerShdw blurRad="38100" dist="25400" dir="5400000" algn="ctr" rotWithShape="0">
                    <a:srgbClr val="6E747A">
                      <a:alpha val="43000"/>
                    </a:srgbClr>
                  </a:outerShdw>
                </a:effectLst>
                <a:uLnTx/>
                <a:uFillTx/>
                <a:latin typeface="Calibri Light" panose="020F0302020204030204"/>
                <a:ea typeface="+mn-ea"/>
                <a:cs typeface="+mn-cs"/>
              </a:rPr>
              <a:t>Drumming game</a:t>
            </a:r>
          </a:p>
        </p:txBody>
      </p:sp>
      <p:pic>
        <p:nvPicPr>
          <p:cNvPr id="5" name="Camera 4">
            <a:extLst>
              <a:ext uri="{FF2B5EF4-FFF2-40B4-BE49-F238E27FC236}">
                <a16:creationId xmlns:a16="http://schemas.microsoft.com/office/drawing/2014/main" id="{51B13A80-99FE-FF24-02AC-D3A891C6BED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74879" y="0"/>
            <a:ext cx="2057400" cy="2057400"/>
          </a:xfrm>
          <a:prstGeom prst="ellipse">
            <a:avLst/>
          </a:prstGeom>
        </p:spPr>
      </p:pic>
    </p:spTree>
    <p:extLst>
      <p:ext uri="{BB962C8B-B14F-4D97-AF65-F5344CB8AC3E}">
        <p14:creationId xmlns:p14="http://schemas.microsoft.com/office/powerpoint/2010/main" val="292675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2" name="Camera 1">
            <a:extLst>
              <a:ext uri="{FF2B5EF4-FFF2-40B4-BE49-F238E27FC236}">
                <a16:creationId xmlns:a16="http://schemas.microsoft.com/office/drawing/2014/main" id="{4CE9C93F-E21B-A95C-9F22-B5ED89942B7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4744BDD-D5E0-C290-4C5D-7BF7D02CE1B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4A15DEE-96AD-DAE8-449A-A946E76FA907}"/>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84827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F71453-5126-4D57-88B1-1E7BB69C3B2D}"/>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B8EFC91-64CC-489B-887C-D2341484677A}"/>
              </a:ext>
            </a:extLst>
          </p:cNvPr>
          <p:cNvSpPr/>
          <p:nvPr/>
        </p:nvSpPr>
        <p:spPr>
          <a:xfrm>
            <a:off x="7093460" y="4737190"/>
            <a:ext cx="4739728" cy="74483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effectLst>
                  <a:outerShdw blurRad="38100" dist="25400" dir="5400000" algn="ctr" rotWithShape="0">
                    <a:srgbClr val="6E747A">
                      <a:alpha val="43000"/>
                    </a:srgbClr>
                  </a:outerShdw>
                </a:effectLst>
                <a:uLnTx/>
                <a:uFillTx/>
                <a:latin typeface="Calibri Light" panose="020F0302020204030204"/>
                <a:ea typeface="+mn-ea"/>
                <a:cs typeface="+mn-cs"/>
              </a:rPr>
              <a:t>Listeners</a:t>
            </a:r>
            <a:endParaRPr lang="en-US" sz="9600" b="1" i="0" u="none" strike="noStrike" kern="1200" cap="none" spc="0" normalizeH="0" baseline="0" noProof="0" dirty="0">
              <a:ln w="0"/>
              <a:effectLst>
                <a:outerShdw blurRad="38100" dist="25400" dir="5400000" algn="ctr" rotWithShape="0">
                  <a:srgbClr val="6E747A">
                    <a:alpha val="43000"/>
                  </a:srgbClr>
                </a:outerShdw>
              </a:effectLst>
              <a:uLnTx/>
              <a:uFillTx/>
              <a:latin typeface="Calibri Light" panose="020F0302020204030204"/>
              <a:cs typeface="Calibri Light"/>
            </a:endParaRPr>
          </a:p>
        </p:txBody>
      </p:sp>
      <p:sp>
        <p:nvSpPr>
          <p:cNvPr id="6" name="Rectangle 5">
            <a:extLst>
              <a:ext uri="{FF2B5EF4-FFF2-40B4-BE49-F238E27FC236}">
                <a16:creationId xmlns:a16="http://schemas.microsoft.com/office/drawing/2014/main" id="{0083B2D4-38FB-4292-A968-2D5CE37C5272}"/>
              </a:ext>
            </a:extLst>
          </p:cNvPr>
          <p:cNvSpPr/>
          <p:nvPr/>
        </p:nvSpPr>
        <p:spPr>
          <a:xfrm>
            <a:off x="377711" y="4713377"/>
            <a:ext cx="4120603" cy="73888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effectLst>
                  <a:outerShdw blurRad="38100" dist="25400" dir="5400000" algn="ctr" rotWithShape="0">
                    <a:srgbClr val="6E747A">
                      <a:alpha val="43000"/>
                    </a:srgbClr>
                  </a:outerShdw>
                </a:effectLst>
                <a:uLnTx/>
                <a:uFillTx/>
                <a:latin typeface="Calibri Light" panose="020F0302020204030204"/>
                <a:ea typeface="+mn-ea"/>
                <a:cs typeface="+mn-cs"/>
              </a:rPr>
              <a:t>Tappers</a:t>
            </a:r>
            <a:endParaRPr lang="en-US" sz="9600" b="1" i="0" u="none" strike="noStrike" kern="1200" cap="none" spc="0" normalizeH="0" baseline="0" noProof="0">
              <a:ln w="0"/>
              <a:effectLst>
                <a:outerShdw blurRad="38100" dist="25400" dir="5400000" algn="ctr" rotWithShape="0">
                  <a:srgbClr val="6E747A">
                    <a:alpha val="43000"/>
                  </a:srgbClr>
                </a:outerShdw>
              </a:effectLst>
              <a:uLnTx/>
              <a:uFillTx/>
              <a:latin typeface="Calibri Light" panose="020F0302020204030204"/>
              <a:cs typeface="Calibri Light"/>
            </a:endParaRPr>
          </a:p>
        </p:txBody>
      </p:sp>
      <p:cxnSp>
        <p:nvCxnSpPr>
          <p:cNvPr id="7" name="Straight Arrow Connector 6">
            <a:extLst>
              <a:ext uri="{FF2B5EF4-FFF2-40B4-BE49-F238E27FC236}">
                <a16:creationId xmlns:a16="http://schemas.microsoft.com/office/drawing/2014/main" id="{5EA36CF1-617E-424D-BB56-5F3088367D2D}"/>
              </a:ext>
            </a:extLst>
          </p:cNvPr>
          <p:cNvCxnSpPr>
            <a:cxnSpLocks/>
            <a:stCxn id="4" idx="2"/>
            <a:endCxn id="6" idx="0"/>
          </p:cNvCxnSpPr>
          <p:nvPr/>
        </p:nvCxnSpPr>
        <p:spPr>
          <a:xfrm flipH="1">
            <a:off x="2438013" y="1388303"/>
            <a:ext cx="3723982" cy="3325074"/>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E337E805-CD50-4728-B765-E25473049148}"/>
              </a:ext>
            </a:extLst>
          </p:cNvPr>
          <p:cNvCxnSpPr>
            <a:cxnSpLocks/>
            <a:stCxn id="4" idx="2"/>
            <a:endCxn id="5" idx="0"/>
          </p:cNvCxnSpPr>
          <p:nvPr/>
        </p:nvCxnSpPr>
        <p:spPr>
          <a:xfrm>
            <a:off x="6161995" y="1388303"/>
            <a:ext cx="3301329" cy="3348887"/>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 name="Rectangle 3">
            <a:extLst>
              <a:ext uri="{FF2B5EF4-FFF2-40B4-BE49-F238E27FC236}">
                <a16:creationId xmlns:a16="http://schemas.microsoft.com/office/drawing/2014/main" id="{89E39606-5B51-46C4-9AAC-762D2E6522FC}"/>
              </a:ext>
            </a:extLst>
          </p:cNvPr>
          <p:cNvSpPr/>
          <p:nvPr/>
        </p:nvSpPr>
        <p:spPr>
          <a:xfrm>
            <a:off x="556532" y="0"/>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9600" b="1" dirty="0">
                <a:ln w="0"/>
                <a:solidFill>
                  <a:schemeClr val="bg1"/>
                </a:solidFill>
                <a:effectLst>
                  <a:outerShdw blurRad="38100" dist="25400" dir="5400000" algn="ctr" rotWithShape="0">
                    <a:srgbClr val="6E747A">
                      <a:alpha val="43000"/>
                    </a:srgbClr>
                  </a:outerShdw>
                </a:effectLst>
                <a:latin typeface="Calibri Light" panose="020F0302020204030204"/>
              </a:rPr>
              <a:t>Two groups</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8" name="Camera 7">
            <a:extLst>
              <a:ext uri="{FF2B5EF4-FFF2-40B4-BE49-F238E27FC236}">
                <a16:creationId xmlns:a16="http://schemas.microsoft.com/office/drawing/2014/main" id="{05C30E19-9085-C5A6-456F-2983F2A29B4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98305" y="1208177"/>
            <a:ext cx="2057400" cy="2057400"/>
          </a:xfrm>
          <a:prstGeom prst="ellipse">
            <a:avLst/>
          </a:prstGeom>
        </p:spPr>
      </p:pic>
    </p:spTree>
    <p:extLst>
      <p:ext uri="{BB962C8B-B14F-4D97-AF65-F5344CB8AC3E}">
        <p14:creationId xmlns:p14="http://schemas.microsoft.com/office/powerpoint/2010/main" val="33678837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2B25D6-5FCB-4EBE-BED8-367C86906646}"/>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89E39606-5B51-46C4-9AAC-762D2E6522FC}"/>
              </a:ext>
            </a:extLst>
          </p:cNvPr>
          <p:cNvSpPr/>
          <p:nvPr/>
        </p:nvSpPr>
        <p:spPr>
          <a:xfrm>
            <a:off x="587012" y="0"/>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Tappers</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descr="A picture containing person, indoor, hand, close&#10;&#10;Description automatically generated">
            <a:extLst>
              <a:ext uri="{FF2B5EF4-FFF2-40B4-BE49-F238E27FC236}">
                <a16:creationId xmlns:a16="http://schemas.microsoft.com/office/drawing/2014/main" id="{1210A796-D445-47CE-A8B2-7B301EA67D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7067" y="1675227"/>
            <a:ext cx="7697866" cy="4394199"/>
          </a:xfrm>
          <a:prstGeom prst="rect">
            <a:avLst/>
          </a:prstGeom>
        </p:spPr>
      </p:pic>
      <p:pic>
        <p:nvPicPr>
          <p:cNvPr id="2" name="Camera 1">
            <a:extLst>
              <a:ext uri="{FF2B5EF4-FFF2-40B4-BE49-F238E27FC236}">
                <a16:creationId xmlns:a16="http://schemas.microsoft.com/office/drawing/2014/main" id="{498248B5-D98E-3223-1074-1DDB77F142E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AFFBEC58-0F52-D751-9279-99B1E99C102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46369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D9C948-A81B-4648-A974-92DBFC217C09}"/>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DA1965A-6DA9-4DAC-BCE5-7C3D74EF07D7}"/>
              </a:ext>
            </a:extLst>
          </p:cNvPr>
          <p:cNvSpPr/>
          <p:nvPr/>
        </p:nvSpPr>
        <p:spPr>
          <a:xfrm>
            <a:off x="556532" y="-1"/>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Listeners</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a:extLst>
              <a:ext uri="{FF2B5EF4-FFF2-40B4-BE49-F238E27FC236}">
                <a16:creationId xmlns:a16="http://schemas.microsoft.com/office/drawing/2014/main" id="{2FAC2CB6-8E25-46EA-B282-2920D366CC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4465" y="1675227"/>
            <a:ext cx="6583069" cy="4394199"/>
          </a:xfrm>
          <a:prstGeom prst="rect">
            <a:avLst/>
          </a:prstGeom>
        </p:spPr>
      </p:pic>
      <p:pic>
        <p:nvPicPr>
          <p:cNvPr id="2" name="Camera 1">
            <a:extLst>
              <a:ext uri="{FF2B5EF4-FFF2-40B4-BE49-F238E27FC236}">
                <a16:creationId xmlns:a16="http://schemas.microsoft.com/office/drawing/2014/main" id="{0CD22EC0-395F-AF02-5308-BC33173E4BF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4A822ED2-CAE4-AFBB-5128-431A0BC901D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840635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FF810E-ABBF-4D17-9529-F2534BEF859F}"/>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DA1965A-6DA9-4DAC-BCE5-7C3D74EF07D7}"/>
              </a:ext>
            </a:extLst>
          </p:cNvPr>
          <p:cNvSpPr/>
          <p:nvPr/>
        </p:nvSpPr>
        <p:spPr>
          <a:xfrm>
            <a:off x="599062" y="-1"/>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Quiz time</a:t>
            </a:r>
          </a:p>
        </p:txBody>
      </p:sp>
      <p:pic>
        <p:nvPicPr>
          <p:cNvPr id="7" name="Picture 6" descr="A group of people in a classroom&#10;&#10;Description automatically generated with medium confidence">
            <a:extLst>
              <a:ext uri="{FF2B5EF4-FFF2-40B4-BE49-F238E27FC236}">
                <a16:creationId xmlns:a16="http://schemas.microsoft.com/office/drawing/2014/main" id="{7CC8EAAB-465E-4A4D-AF5F-35B7A07189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4750" y="1503527"/>
            <a:ext cx="6982500" cy="5171705"/>
          </a:xfrm>
          <a:prstGeom prst="rect">
            <a:avLst/>
          </a:prstGeom>
        </p:spPr>
      </p:pic>
      <p:pic>
        <p:nvPicPr>
          <p:cNvPr id="2" name="Camera 1">
            <a:extLst>
              <a:ext uri="{FF2B5EF4-FFF2-40B4-BE49-F238E27FC236}">
                <a16:creationId xmlns:a16="http://schemas.microsoft.com/office/drawing/2014/main" id="{9F24D447-DE6E-576A-ADF6-BA44BCF8DAB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E6BAA3E-042D-95B1-6118-9991BBA4619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76250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og, ground, brown, mammal&#10;&#10;Description automatically generated">
            <a:extLst>
              <a:ext uri="{FF2B5EF4-FFF2-40B4-BE49-F238E27FC236}">
                <a16:creationId xmlns:a16="http://schemas.microsoft.com/office/drawing/2014/main" id="{94103B17-9BE5-4A5B-A55F-4F2BD0DC54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9669642" cy="6857990"/>
          </a:xfrm>
          <a:prstGeom prst="rect">
            <a:avLst/>
          </a:prstGeom>
        </p:spPr>
      </p:pic>
      <p:sp>
        <p:nvSpPr>
          <p:cNvPr id="6" name="Rectangle 5">
            <a:extLst>
              <a:ext uri="{FF2B5EF4-FFF2-40B4-BE49-F238E27FC236}">
                <a16:creationId xmlns:a16="http://schemas.microsoft.com/office/drawing/2014/main" id="{36B75947-0F51-4055-B288-8A8704226A9C}"/>
              </a:ext>
            </a:extLst>
          </p:cNvPr>
          <p:cNvSpPr/>
          <p:nvPr/>
        </p:nvSpPr>
        <p:spPr>
          <a:xfrm>
            <a:off x="8155387" y="650307"/>
            <a:ext cx="3822189" cy="3742762"/>
          </a:xfrm>
          <a:prstGeom prst="rect">
            <a:avLst/>
          </a:prstGeom>
        </p:spPr>
        <p:txBody>
          <a:bodyPr vert="horz" lIns="91440" tIns="45720" rIns="91440" bIns="45720" rtlCol="0">
            <a:noAutofit/>
          </a:bodyPr>
          <a:lstStyle/>
          <a:p>
            <a:pPr marR="0" lvl="0" fontAlgn="auto">
              <a:lnSpc>
                <a:spcPct val="90000"/>
              </a:lnSpc>
              <a:spcBef>
                <a:spcPts val="0"/>
              </a:spcBef>
              <a:spcAft>
                <a:spcPts val="600"/>
              </a:spcAft>
              <a:buClrTx/>
              <a:buSzTx/>
              <a:tabLst/>
              <a:defRPr/>
            </a:pPr>
            <a:r>
              <a:rPr kumimoji="0" lang="en-US" sz="9600" b="1" i="0" u="none" strike="noStrike" cap="none" spc="0" normalizeH="0" baseline="0" noProof="0" dirty="0">
                <a:ln w="0"/>
                <a:solidFill>
                  <a:srgbClr val="7030A0"/>
                </a:solidFill>
                <a:effectLst>
                  <a:outerShdw blurRad="38100" dist="25400" dir="5400000" algn="ctr" rotWithShape="0">
                    <a:srgbClr val="6E747A">
                      <a:alpha val="43000"/>
                    </a:srgbClr>
                  </a:outerShdw>
                </a:effectLst>
                <a:uLnTx/>
                <a:uFillTx/>
              </a:rPr>
              <a:t>&gt;75</a:t>
            </a:r>
            <a:r>
              <a:rPr kumimoji="0" lang="en-US" sz="9600" b="1" i="0" u="none" strike="noStrike" cap="none" spc="0" normalizeH="0" baseline="0" noProof="0" dirty="0">
                <a:ln w="0"/>
                <a:effectLst>
                  <a:outerShdw blurRad="38100" dist="25400" dir="5400000" algn="ctr" rotWithShape="0">
                    <a:srgbClr val="6E747A">
                      <a:alpha val="43000"/>
                    </a:srgbClr>
                  </a:outerShdw>
                </a:effectLst>
                <a:uLnTx/>
                <a:uFillTx/>
              </a:rPr>
              <a:t>% of the time</a:t>
            </a:r>
          </a:p>
        </p:txBody>
      </p:sp>
      <p:sp>
        <p:nvSpPr>
          <p:cNvPr id="5" name="Rectangle 4">
            <a:extLst>
              <a:ext uri="{FF2B5EF4-FFF2-40B4-BE49-F238E27FC236}">
                <a16:creationId xmlns:a16="http://schemas.microsoft.com/office/drawing/2014/main" id="{8A8CF2BE-840D-471E-A5CB-35550A0911B4}"/>
              </a:ext>
            </a:extLst>
          </p:cNvPr>
          <p:cNvSpPr/>
          <p:nvPr/>
        </p:nvSpPr>
        <p:spPr>
          <a:xfrm>
            <a:off x="3048" y="3283222"/>
            <a:ext cx="12185903"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endParaRPr kumimoji="0" lang="en-US" sz="96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p:txBody>
      </p:sp>
      <p:pic>
        <p:nvPicPr>
          <p:cNvPr id="3" name="Camera 2">
            <a:extLst>
              <a:ext uri="{FF2B5EF4-FFF2-40B4-BE49-F238E27FC236}">
                <a16:creationId xmlns:a16="http://schemas.microsoft.com/office/drawing/2014/main" id="{9C13FDCD-2138-604C-8EBE-7B97AAA5BA3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0" y="0"/>
            <a:ext cx="2057400" cy="2057400"/>
          </a:xfrm>
          <a:prstGeom prst="ellipse">
            <a:avLst/>
          </a:prstGeom>
        </p:spPr>
      </p:pic>
    </p:spTree>
    <p:extLst>
      <p:ext uri="{BB962C8B-B14F-4D97-AF65-F5344CB8AC3E}">
        <p14:creationId xmlns:p14="http://schemas.microsoft.com/office/powerpoint/2010/main" val="6137052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og, ground, brown, mammal&#10;&#10;Description automatically generated">
            <a:extLst>
              <a:ext uri="{FF2B5EF4-FFF2-40B4-BE49-F238E27FC236}">
                <a16:creationId xmlns:a16="http://schemas.microsoft.com/office/drawing/2014/main" id="{94103B17-9BE5-4A5B-A55F-4F2BD0DC54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9669642" cy="6857990"/>
          </a:xfrm>
          <a:prstGeom prst="rect">
            <a:avLst/>
          </a:prstGeom>
        </p:spPr>
      </p:pic>
      <p:sp>
        <p:nvSpPr>
          <p:cNvPr id="6" name="Rectangle 5">
            <a:extLst>
              <a:ext uri="{FF2B5EF4-FFF2-40B4-BE49-F238E27FC236}">
                <a16:creationId xmlns:a16="http://schemas.microsoft.com/office/drawing/2014/main" id="{36B75947-0F51-4055-B288-8A8704226A9C}"/>
              </a:ext>
            </a:extLst>
          </p:cNvPr>
          <p:cNvSpPr/>
          <p:nvPr/>
        </p:nvSpPr>
        <p:spPr>
          <a:xfrm>
            <a:off x="8041973" y="2279772"/>
            <a:ext cx="3822189" cy="2298455"/>
          </a:xfrm>
          <a:prstGeom prst="rect">
            <a:avLst/>
          </a:prstGeom>
        </p:spPr>
        <p:txBody>
          <a:bodyPr vert="horz" lIns="91440" tIns="45720" rIns="91440" bIns="45720" rtlCol="0">
            <a:noAutofit/>
          </a:bodyPr>
          <a:lstStyle/>
          <a:p>
            <a:pPr marR="0" lvl="0" fontAlgn="auto">
              <a:lnSpc>
                <a:spcPct val="90000"/>
              </a:lnSpc>
              <a:spcBef>
                <a:spcPts val="0"/>
              </a:spcBef>
              <a:spcAft>
                <a:spcPts val="600"/>
              </a:spcAft>
              <a:buClrTx/>
              <a:buSzTx/>
              <a:tabLst/>
              <a:defRPr/>
            </a:pPr>
            <a:r>
              <a:rPr kumimoji="0" lang="en-US" sz="8000" b="1" i="0" u="none" strike="noStrike" cap="none" spc="0" normalizeH="0" baseline="0" noProof="0" dirty="0">
                <a:ln w="0"/>
                <a:solidFill>
                  <a:srgbClr val="00B0F0"/>
                </a:solidFill>
                <a:effectLst>
                  <a:outerShdw blurRad="38100" dist="25400" dir="5400000" algn="ctr" rotWithShape="0">
                    <a:srgbClr val="6E747A">
                      <a:alpha val="43000"/>
                    </a:srgbClr>
                  </a:outerShdw>
                </a:effectLst>
                <a:uLnTx/>
                <a:uFillTx/>
              </a:rPr>
              <a:t>&gt;50% </a:t>
            </a:r>
            <a:r>
              <a:rPr kumimoji="0" lang="en-US" sz="8000" b="1" i="0" u="none" strike="noStrike" cap="none" spc="0" normalizeH="0" baseline="0" noProof="0" dirty="0">
                <a:ln w="0"/>
                <a:effectLst>
                  <a:outerShdw blurRad="38100" dist="25400" dir="5400000" algn="ctr" rotWithShape="0">
                    <a:srgbClr val="6E747A">
                      <a:alpha val="43000"/>
                    </a:srgbClr>
                  </a:outerShdw>
                </a:effectLst>
                <a:uLnTx/>
                <a:uFillTx/>
              </a:rPr>
              <a:t>of the time</a:t>
            </a:r>
          </a:p>
        </p:txBody>
      </p:sp>
      <p:sp>
        <p:nvSpPr>
          <p:cNvPr id="5" name="Rectangle 4">
            <a:extLst>
              <a:ext uri="{FF2B5EF4-FFF2-40B4-BE49-F238E27FC236}">
                <a16:creationId xmlns:a16="http://schemas.microsoft.com/office/drawing/2014/main" id="{8A8CF2BE-840D-471E-A5CB-35550A0911B4}"/>
              </a:ext>
            </a:extLst>
          </p:cNvPr>
          <p:cNvSpPr/>
          <p:nvPr/>
        </p:nvSpPr>
        <p:spPr>
          <a:xfrm>
            <a:off x="3048" y="3283222"/>
            <a:ext cx="12185903"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endParaRPr kumimoji="0" lang="en-US" sz="96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p:txBody>
      </p:sp>
      <p:pic>
        <p:nvPicPr>
          <p:cNvPr id="3" name="Camera 2">
            <a:extLst>
              <a:ext uri="{FF2B5EF4-FFF2-40B4-BE49-F238E27FC236}">
                <a16:creationId xmlns:a16="http://schemas.microsoft.com/office/drawing/2014/main" id="{224680C8-38A3-832F-984D-D3078722E3F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0" y="0"/>
            <a:ext cx="2057400" cy="2057400"/>
          </a:xfrm>
          <a:prstGeom prst="ellipse">
            <a:avLst/>
          </a:prstGeom>
        </p:spPr>
      </p:pic>
    </p:spTree>
    <p:extLst>
      <p:ext uri="{BB962C8B-B14F-4D97-AF65-F5344CB8AC3E}">
        <p14:creationId xmlns:p14="http://schemas.microsoft.com/office/powerpoint/2010/main" val="325744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abbit in a grassy field&#10;&#10;Description automatically generated with medium confidence">
            <a:extLst>
              <a:ext uri="{FF2B5EF4-FFF2-40B4-BE49-F238E27FC236}">
                <a16:creationId xmlns:a16="http://schemas.microsoft.com/office/drawing/2014/main" id="{34E35C1F-1860-4340-AEA1-D5D52F9367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85050"/>
            <a:ext cx="9669642" cy="6857990"/>
          </a:xfrm>
          <a:prstGeom prst="rect">
            <a:avLst/>
          </a:prstGeom>
        </p:spPr>
      </p:pic>
      <p:sp>
        <p:nvSpPr>
          <p:cNvPr id="6" name="Rectangle 5">
            <a:extLst>
              <a:ext uri="{FF2B5EF4-FFF2-40B4-BE49-F238E27FC236}">
                <a16:creationId xmlns:a16="http://schemas.microsoft.com/office/drawing/2014/main" id="{36B75947-0F51-4055-B288-8A8704226A9C}"/>
              </a:ext>
            </a:extLst>
          </p:cNvPr>
          <p:cNvSpPr/>
          <p:nvPr/>
        </p:nvSpPr>
        <p:spPr>
          <a:xfrm>
            <a:off x="9265014" y="5097095"/>
            <a:ext cx="2789061" cy="1760905"/>
          </a:xfrm>
          <a:prstGeom prst="rect">
            <a:avLst/>
          </a:prstGeom>
        </p:spPr>
        <p:txBody>
          <a:bodyPr vert="horz" lIns="91440" tIns="45720" rIns="91440" bIns="45720" rtlCol="0">
            <a:normAutofit/>
          </a:bodyPr>
          <a:lstStyle/>
          <a:p>
            <a:pPr marR="0" lvl="0" fontAlgn="auto">
              <a:lnSpc>
                <a:spcPct val="90000"/>
              </a:lnSpc>
              <a:spcBef>
                <a:spcPts val="0"/>
              </a:spcBef>
              <a:spcAft>
                <a:spcPts val="600"/>
              </a:spcAft>
              <a:buClrTx/>
              <a:buSzTx/>
              <a:tabLst/>
              <a:defRPr/>
            </a:pPr>
            <a:r>
              <a:rPr kumimoji="0" lang="en-US" sz="4400" b="1" i="0" u="none" strike="noStrike" cap="none" spc="0" normalizeH="0" baseline="0" noProof="0" dirty="0">
                <a:ln w="0"/>
                <a:solidFill>
                  <a:srgbClr val="FF0000"/>
                </a:solidFill>
                <a:effectLst>
                  <a:outerShdw blurRad="38100" dist="25400" dir="5400000" algn="ctr" rotWithShape="0">
                    <a:srgbClr val="6E747A">
                      <a:alpha val="43000"/>
                    </a:srgbClr>
                  </a:outerShdw>
                </a:effectLst>
                <a:uLnTx/>
                <a:uFillTx/>
              </a:rPr>
              <a:t>&gt;25</a:t>
            </a:r>
            <a:r>
              <a:rPr kumimoji="0" lang="en-US" sz="4400" b="1" i="0" u="none" strike="noStrike" cap="none" spc="0" normalizeH="0" baseline="0" noProof="0" dirty="0">
                <a:ln w="0"/>
                <a:effectLst>
                  <a:outerShdw blurRad="38100" dist="25400" dir="5400000" algn="ctr" rotWithShape="0">
                    <a:srgbClr val="6E747A">
                      <a:alpha val="43000"/>
                    </a:srgbClr>
                  </a:outerShdw>
                </a:effectLst>
                <a:uLnTx/>
                <a:uFillTx/>
              </a:rPr>
              <a:t>% of the time</a:t>
            </a:r>
          </a:p>
        </p:txBody>
      </p:sp>
      <p:sp>
        <p:nvSpPr>
          <p:cNvPr id="5" name="Rectangle 4">
            <a:extLst>
              <a:ext uri="{FF2B5EF4-FFF2-40B4-BE49-F238E27FC236}">
                <a16:creationId xmlns:a16="http://schemas.microsoft.com/office/drawing/2014/main" id="{8A8CF2BE-840D-471E-A5CB-35550A0911B4}"/>
              </a:ext>
            </a:extLst>
          </p:cNvPr>
          <p:cNvSpPr/>
          <p:nvPr/>
        </p:nvSpPr>
        <p:spPr>
          <a:xfrm>
            <a:off x="3048" y="3283222"/>
            <a:ext cx="12185903"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endParaRPr kumimoji="0" lang="en-US" sz="96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p:txBody>
      </p:sp>
      <p:pic>
        <p:nvPicPr>
          <p:cNvPr id="4" name="Camera 3">
            <a:extLst>
              <a:ext uri="{FF2B5EF4-FFF2-40B4-BE49-F238E27FC236}">
                <a16:creationId xmlns:a16="http://schemas.microsoft.com/office/drawing/2014/main" id="{FE6940FE-9A98-A219-1DFC-F341EFC1BF0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0" y="-85050"/>
            <a:ext cx="2057400" cy="2057400"/>
          </a:xfrm>
          <a:prstGeom prst="ellipse">
            <a:avLst/>
          </a:prstGeom>
        </p:spPr>
      </p:pic>
    </p:spTree>
    <p:extLst>
      <p:ext uri="{BB962C8B-B14F-4D97-AF65-F5344CB8AC3E}">
        <p14:creationId xmlns:p14="http://schemas.microsoft.com/office/powerpoint/2010/main" val="42822596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A10520-393E-40BB-8507-89BD70E81209}"/>
              </a:ext>
            </a:extLst>
          </p:cNvPr>
          <p:cNvSpPr/>
          <p:nvPr/>
        </p:nvSpPr>
        <p:spPr>
          <a:xfrm>
            <a:off x="0" y="-68277"/>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499BA4A3-4E73-4BA5-9634-6C2C1BC61681}"/>
              </a:ext>
            </a:extLst>
          </p:cNvPr>
          <p:cNvSpPr/>
          <p:nvPr/>
        </p:nvSpPr>
        <p:spPr>
          <a:xfrm>
            <a:off x="86396" y="292509"/>
            <a:ext cx="12191998" cy="7155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6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Tappers</a:t>
            </a:r>
            <a:r>
              <a:rPr kumimoji="0" lang="en-US" sz="4600" b="1" i="0"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 </a:t>
            </a:r>
            <a:r>
              <a:rPr kumimoji="0" lang="en-US" sz="4600" b="1" i="0" u="sng"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Calibri Light" panose="020F0302020204030204"/>
                <a:ea typeface="+mn-ea"/>
                <a:cs typeface="+mn-cs"/>
              </a:rPr>
              <a:t>predicated</a:t>
            </a:r>
            <a:r>
              <a:rPr kumimoji="0" lang="en-US" sz="4600" b="1" i="0"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 </a:t>
            </a:r>
            <a:r>
              <a:rPr kumimoji="0" lang="en-US" sz="46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listeners would guess the tune</a:t>
            </a:r>
          </a:p>
        </p:txBody>
      </p:sp>
      <p:grpSp>
        <p:nvGrpSpPr>
          <p:cNvPr id="6" name="Group 5">
            <a:extLst>
              <a:ext uri="{FF2B5EF4-FFF2-40B4-BE49-F238E27FC236}">
                <a16:creationId xmlns:a16="http://schemas.microsoft.com/office/drawing/2014/main" id="{575F4B1B-31BE-49F1-AE6E-15CCB5A2C3A9}"/>
              </a:ext>
            </a:extLst>
          </p:cNvPr>
          <p:cNvGrpSpPr/>
          <p:nvPr/>
        </p:nvGrpSpPr>
        <p:grpSpPr>
          <a:xfrm>
            <a:off x="-571500" y="1409298"/>
            <a:ext cx="12687300" cy="5340668"/>
            <a:chOff x="-571500" y="1409298"/>
            <a:chExt cx="12687300" cy="5340668"/>
          </a:xfrm>
        </p:grpSpPr>
        <p:sp>
          <p:nvSpPr>
            <p:cNvPr id="5" name="Rectangle 4">
              <a:extLst>
                <a:ext uri="{FF2B5EF4-FFF2-40B4-BE49-F238E27FC236}">
                  <a16:creationId xmlns:a16="http://schemas.microsoft.com/office/drawing/2014/main" id="{A60BEFE3-8766-4E97-80CD-0EA3C8E7520E}"/>
                </a:ext>
              </a:extLst>
            </p:cNvPr>
            <p:cNvSpPr/>
            <p:nvPr/>
          </p:nvSpPr>
          <p:spPr>
            <a:xfrm>
              <a:off x="1143000" y="4752577"/>
              <a:ext cx="1828800" cy="870305"/>
            </a:xfrm>
            <a:prstGeom prst="rect">
              <a:avLst/>
            </a:prstGeom>
          </p:spPr>
          <p:txBody>
            <a:bodyPr vert="horz" lIns="91440" tIns="45720" rIns="91440" bIns="45720" rtlCol="0">
              <a:normAutofit fontScale="85000" lnSpcReduction="20000"/>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w="0"/>
                  <a:solidFill>
                    <a:prstClr val="black">
                      <a:lumMod val="50000"/>
                      <a:lumOff val="50000"/>
                    </a:prstClr>
                  </a:solidFill>
                  <a:effectLst>
                    <a:outerShdw blurRad="38100" dist="25400" dir="5400000" algn="ctr" rotWithShape="0">
                      <a:srgbClr val="6E747A">
                        <a:alpha val="43000"/>
                      </a:srgbClr>
                    </a:outerShdw>
                  </a:effectLst>
                  <a:uLnTx/>
                  <a:uFillTx/>
                  <a:latin typeface="Calibri" panose="020F0502020204030204"/>
                  <a:ea typeface="+mn-ea"/>
                  <a:cs typeface="+mn-cs"/>
                </a:rPr>
                <a:t>of the time.</a:t>
              </a:r>
            </a:p>
          </p:txBody>
        </p:sp>
        <p:pic>
          <p:nvPicPr>
            <p:cNvPr id="4" name="Picture 3" descr="A moon in the sky&#10;&#10;Description automatically generated with medium confidence">
              <a:extLst>
                <a:ext uri="{FF2B5EF4-FFF2-40B4-BE49-F238E27FC236}">
                  <a16:creationId xmlns:a16="http://schemas.microsoft.com/office/drawing/2014/main" id="{5F6A34F3-FEAE-4F8E-A848-216CCC4CFC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4800" y="1409298"/>
              <a:ext cx="8001000" cy="5340668"/>
            </a:xfrm>
            <a:prstGeom prst="rect">
              <a:avLst/>
            </a:prstGeom>
          </p:spPr>
        </p:pic>
        <p:sp>
          <p:nvSpPr>
            <p:cNvPr id="7" name="Rectangle 6">
              <a:extLst>
                <a:ext uri="{FF2B5EF4-FFF2-40B4-BE49-F238E27FC236}">
                  <a16:creationId xmlns:a16="http://schemas.microsoft.com/office/drawing/2014/main" id="{F53D5125-6E9B-4125-8EA7-7D9F7B6BF3F1}"/>
                </a:ext>
              </a:extLst>
            </p:cNvPr>
            <p:cNvSpPr/>
            <p:nvPr/>
          </p:nvSpPr>
          <p:spPr>
            <a:xfrm>
              <a:off x="-571500" y="2494754"/>
              <a:ext cx="5257800" cy="2257823"/>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700" b="1"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mn-ea"/>
                  <a:cs typeface="+mn-cs"/>
                </a:rPr>
                <a:t>50%</a:t>
              </a:r>
            </a:p>
          </p:txBody>
        </p:sp>
      </p:grpSp>
      <p:pic>
        <p:nvPicPr>
          <p:cNvPr id="3" name="Camera 2">
            <a:extLst>
              <a:ext uri="{FF2B5EF4-FFF2-40B4-BE49-F238E27FC236}">
                <a16:creationId xmlns:a16="http://schemas.microsoft.com/office/drawing/2014/main" id="{9611B4C4-C158-2E3B-9D3E-9EFD8684DDE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EE33FB9B-C1F9-66EB-58F2-164B54570EC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14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hoji, building&#10;&#10;Description automatically generated">
            <a:extLst>
              <a:ext uri="{FF2B5EF4-FFF2-40B4-BE49-F238E27FC236}">
                <a16:creationId xmlns:a16="http://schemas.microsoft.com/office/drawing/2014/main" id="{FC297785-DB9A-4BE2-A2C4-E3BD5F708D2E}"/>
              </a:ext>
            </a:extLst>
          </p:cNvPr>
          <p:cNvPicPr>
            <a:picLocks noChangeAspect="1"/>
          </p:cNvPicPr>
          <p:nvPr/>
        </p:nvPicPr>
        <p:blipFill>
          <a:blip r:embed="rId3" cstate="email">
            <a:alphaModFix amt="40000"/>
            <a:extLst>
              <a:ext uri="{28A0092B-C50C-407E-A947-70E740481C1C}">
                <a14:useLocalDpi xmlns:a14="http://schemas.microsoft.com/office/drawing/2010/main"/>
              </a:ext>
            </a:extLst>
          </a:blip>
          <a:stretch>
            <a:fillRect/>
          </a:stretch>
        </p:blipFill>
        <p:spPr>
          <a:xfrm>
            <a:off x="-49619" y="0"/>
            <a:ext cx="12241619" cy="6858000"/>
          </a:xfrm>
          <a:prstGeom prst="rect">
            <a:avLst/>
          </a:prstGeom>
        </p:spPr>
      </p:pic>
      <p:sp>
        <p:nvSpPr>
          <p:cNvPr id="7" name="Rectangle 6">
            <a:extLst>
              <a:ext uri="{FF2B5EF4-FFF2-40B4-BE49-F238E27FC236}">
                <a16:creationId xmlns:a16="http://schemas.microsoft.com/office/drawing/2014/main" id="{1DD95556-5853-4076-B278-B87E83BF55E9}"/>
              </a:ext>
            </a:extLst>
          </p:cNvPr>
          <p:cNvSpPr/>
          <p:nvPr/>
        </p:nvSpPr>
        <p:spPr>
          <a:xfrm>
            <a:off x="838200" y="2743396"/>
            <a:ext cx="10515600" cy="1371207"/>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9600" dirty="0">
                <a:ln w="0"/>
                <a:solidFill>
                  <a:prstClr val="black"/>
                </a:solidFill>
                <a:effectLst>
                  <a:outerShdw blurRad="38100" dist="25400" dir="5400000" algn="ctr" rotWithShape="0">
                    <a:srgbClr val="6E747A">
                      <a:alpha val="43000"/>
                    </a:srgbClr>
                  </a:outerShdw>
                </a:effectLst>
                <a:latin typeface="Calibri" panose="020F0502020204030204"/>
              </a:rPr>
              <a:t>Repeated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15000" b="1"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Calibri" panose="020F0502020204030204"/>
                <a:ea typeface="+mn-ea"/>
                <a:cs typeface="+mn-cs"/>
              </a:rPr>
              <a:t>120</a:t>
            </a:r>
            <a:r>
              <a:rPr kumimoji="0" lang="en-US" sz="96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times</a:t>
            </a:r>
          </a:p>
        </p:txBody>
      </p:sp>
      <p:pic>
        <p:nvPicPr>
          <p:cNvPr id="2" name="Camera 1">
            <a:extLst>
              <a:ext uri="{FF2B5EF4-FFF2-40B4-BE49-F238E27FC236}">
                <a16:creationId xmlns:a16="http://schemas.microsoft.com/office/drawing/2014/main" id="{CE53408F-1101-B4BC-C8BF-C926DC7FCB6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3C2729F-7916-D61C-6C2B-BD33A3BF564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72826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C513AB-1C85-43AB-9145-F37D39CABCA1}"/>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r="-1"/>
          <a:stretch/>
        </p:blipFill>
        <p:spPr>
          <a:xfrm>
            <a:off x="0" y="0"/>
            <a:ext cx="12188930" cy="6857990"/>
          </a:xfrm>
          <a:prstGeom prst="rect">
            <a:avLst/>
          </a:prstGeom>
        </p:spPr>
      </p:pic>
      <p:sp>
        <p:nvSpPr>
          <p:cNvPr id="5" name="Rectangle 4">
            <a:extLst>
              <a:ext uri="{FF2B5EF4-FFF2-40B4-BE49-F238E27FC236}">
                <a16:creationId xmlns:a16="http://schemas.microsoft.com/office/drawing/2014/main" id="{D3FD90DD-1584-44E8-972B-5A74C8810D55}"/>
              </a:ext>
            </a:extLst>
          </p:cNvPr>
          <p:cNvSpPr/>
          <p:nvPr/>
        </p:nvSpPr>
        <p:spPr>
          <a:xfrm>
            <a:off x="3070" y="1897375"/>
            <a:ext cx="12188930" cy="3063240"/>
          </a:xfrm>
          <a:prstGeom prst="rect">
            <a:avLst/>
          </a:prstGeom>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r>
              <a:rPr kumimoji="0" lang="en-US" sz="9600" b="0" i="0" u="none" strike="noStrike" cap="none" spc="0" normalizeH="0" baseline="0" noProof="0" dirty="0">
                <a:ln w="0"/>
                <a:solidFill>
                  <a:srgbClr val="00B0F0"/>
                </a:solidFill>
                <a:effectLst>
                  <a:outerShdw blurRad="38100" dist="25400" dir="5400000" algn="ctr" rotWithShape="0">
                    <a:srgbClr val="6E747A">
                      <a:alpha val="43000"/>
                    </a:srgbClr>
                  </a:outerShdw>
                </a:effectLst>
                <a:uLnTx/>
                <a:uFillTx/>
                <a:ea typeface="+mj-ea"/>
                <a:cs typeface="+mj-cs"/>
              </a:rPr>
              <a:t>Listeners correctly guessed the tune</a:t>
            </a:r>
          </a:p>
        </p:txBody>
      </p:sp>
      <p:pic>
        <p:nvPicPr>
          <p:cNvPr id="2" name="Camera 1">
            <a:extLst>
              <a:ext uri="{FF2B5EF4-FFF2-40B4-BE49-F238E27FC236}">
                <a16:creationId xmlns:a16="http://schemas.microsoft.com/office/drawing/2014/main" id="{00972CB6-9F0E-DFC0-867B-9661C71B5FF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EB5D7ABF-E607-D887-31DF-C31CDEA24EF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600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A0556C2-32E7-2517-215B-07C4120329B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3482678-6E37-A6F3-E724-6BE4149862B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DF9296A-6CAF-DCFC-3DDA-0FDC2D2994C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404278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17EB6FFF-CEC1-4901-A910-93EB09D1EA9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Camera 2">
            <a:extLst>
              <a:ext uri="{FF2B5EF4-FFF2-40B4-BE49-F238E27FC236}">
                <a16:creationId xmlns:a16="http://schemas.microsoft.com/office/drawing/2014/main" id="{70FF107D-D551-81C7-791C-62C3B64A65D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0" y="0"/>
            <a:ext cx="2057400" cy="2057400"/>
          </a:xfrm>
          <a:prstGeom prst="ellipse">
            <a:avLst/>
          </a:prstGeom>
        </p:spPr>
      </p:pic>
    </p:spTree>
    <p:extLst>
      <p:ext uri="{BB962C8B-B14F-4D97-AF65-F5344CB8AC3E}">
        <p14:creationId xmlns:p14="http://schemas.microsoft.com/office/powerpoint/2010/main" val="27516152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clouds, nature&#10;&#10;Description automatically generated">
            <a:extLst>
              <a:ext uri="{FF2B5EF4-FFF2-40B4-BE49-F238E27FC236}">
                <a16:creationId xmlns:a16="http://schemas.microsoft.com/office/drawing/2014/main" id="{03FC0446-B9AD-4416-9EBC-F75161D2F4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78"/>
            <a:ext cx="12192000" cy="8138956"/>
          </a:xfrm>
          <a:prstGeom prst="rect">
            <a:avLst/>
          </a:prstGeom>
        </p:spPr>
      </p:pic>
      <p:sp>
        <p:nvSpPr>
          <p:cNvPr id="2" name="Rectangle 1">
            <a:extLst>
              <a:ext uri="{FF2B5EF4-FFF2-40B4-BE49-F238E27FC236}">
                <a16:creationId xmlns:a16="http://schemas.microsoft.com/office/drawing/2014/main" id="{28644C15-0093-4F43-8704-E2CA94C66221}"/>
              </a:ext>
            </a:extLst>
          </p:cNvPr>
          <p:cNvSpPr/>
          <p:nvPr/>
        </p:nvSpPr>
        <p:spPr>
          <a:xfrm>
            <a:off x="1736651" y="570131"/>
            <a:ext cx="8718697" cy="540147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Curse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knowledge</a:t>
            </a:r>
          </a:p>
        </p:txBody>
      </p:sp>
      <p:pic>
        <p:nvPicPr>
          <p:cNvPr id="3" name="Camera 2">
            <a:extLst>
              <a:ext uri="{FF2B5EF4-FFF2-40B4-BE49-F238E27FC236}">
                <a16:creationId xmlns:a16="http://schemas.microsoft.com/office/drawing/2014/main" id="{67CF979B-00E3-C5AE-5BED-CE28FB03C9F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B0A0C74A-2E39-CFAD-3AAE-032A863C41F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171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envelope&#10;&#10;Description automatically generated">
            <a:extLst>
              <a:ext uri="{FF2B5EF4-FFF2-40B4-BE49-F238E27FC236}">
                <a16:creationId xmlns:a16="http://schemas.microsoft.com/office/drawing/2014/main" id="{1E652736-58AC-4473-B624-F5A0DA0ECB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51237"/>
            <a:ext cx="12191999" cy="6858000"/>
          </a:xfrm>
          <a:prstGeom prst="rect">
            <a:avLst/>
          </a:prstGeom>
        </p:spPr>
      </p:pic>
      <p:grpSp>
        <p:nvGrpSpPr>
          <p:cNvPr id="7" name="Group 6">
            <a:extLst>
              <a:ext uri="{FF2B5EF4-FFF2-40B4-BE49-F238E27FC236}">
                <a16:creationId xmlns:a16="http://schemas.microsoft.com/office/drawing/2014/main" id="{DE93B8D4-B1E3-49A5-8FA5-20AE160A41E7}"/>
              </a:ext>
            </a:extLst>
          </p:cNvPr>
          <p:cNvGrpSpPr/>
          <p:nvPr/>
        </p:nvGrpSpPr>
        <p:grpSpPr>
          <a:xfrm>
            <a:off x="0" y="-68277"/>
            <a:ext cx="12192000" cy="1456580"/>
            <a:chOff x="0" y="-68277"/>
            <a:chExt cx="12192000" cy="1456580"/>
          </a:xfrm>
        </p:grpSpPr>
        <p:sp>
          <p:nvSpPr>
            <p:cNvPr id="13" name="Rectangle 12">
              <a:extLst>
                <a:ext uri="{FF2B5EF4-FFF2-40B4-BE49-F238E27FC236}">
                  <a16:creationId xmlns:a16="http://schemas.microsoft.com/office/drawing/2014/main" id="{71222D1F-BF5F-4689-AE89-5900C4914B0C}"/>
                </a:ext>
              </a:extLst>
            </p:cNvPr>
            <p:cNvSpPr/>
            <p:nvPr/>
          </p:nvSpPr>
          <p:spPr>
            <a:xfrm>
              <a:off x="0" y="-68277"/>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FF75C9D-1633-487B-A09E-BBBBE24F1E98}"/>
                </a:ext>
              </a:extLst>
            </p:cNvPr>
            <p:cNvSpPr/>
            <p:nvPr/>
          </p:nvSpPr>
          <p:spPr>
            <a:xfrm>
              <a:off x="0" y="-68277"/>
              <a:ext cx="12192000" cy="145658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8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We all know?</a:t>
              </a:r>
            </a:p>
          </p:txBody>
        </p:sp>
      </p:grpSp>
      <p:pic>
        <p:nvPicPr>
          <p:cNvPr id="11" name="Graphic 10" descr="Question Mark with solid fill">
            <a:extLst>
              <a:ext uri="{FF2B5EF4-FFF2-40B4-BE49-F238E27FC236}">
                <a16:creationId xmlns:a16="http://schemas.microsoft.com/office/drawing/2014/main" id="{07F13C27-F688-4EC7-BE1C-33F483389F2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04366" y="3950546"/>
            <a:ext cx="1583267" cy="1583267"/>
          </a:xfrm>
          <a:prstGeom prst="rect">
            <a:avLst/>
          </a:prstGeom>
        </p:spPr>
      </p:pic>
      <p:pic>
        <p:nvPicPr>
          <p:cNvPr id="2" name="Camera 1">
            <a:extLst>
              <a:ext uri="{FF2B5EF4-FFF2-40B4-BE49-F238E27FC236}">
                <a16:creationId xmlns:a16="http://schemas.microsoft.com/office/drawing/2014/main" id="{39C109CD-166A-DEFA-321A-7338AA2A31B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EAC8720A-1148-889D-1763-BB0F0B47741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19462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ok, shelf, room&#10;&#10;Description automatically generated">
            <a:extLst>
              <a:ext uri="{FF2B5EF4-FFF2-40B4-BE49-F238E27FC236}">
                <a16:creationId xmlns:a16="http://schemas.microsoft.com/office/drawing/2014/main" id="{AFB59944-4CEA-4D79-AF9E-F1310F3E07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2522356" y="10"/>
            <a:ext cx="9669642" cy="6857990"/>
          </a:xfrm>
          <a:prstGeom prst="rect">
            <a:avLst/>
          </a:prstGeom>
        </p:spPr>
      </p:pic>
      <p:sp>
        <p:nvSpPr>
          <p:cNvPr id="10" name="TextBox 9">
            <a:extLst>
              <a:ext uri="{FF2B5EF4-FFF2-40B4-BE49-F238E27FC236}">
                <a16:creationId xmlns:a16="http://schemas.microsoft.com/office/drawing/2014/main" id="{DFA698EE-516B-48DE-939C-7843BD50B9F7}"/>
              </a:ext>
            </a:extLst>
          </p:cNvPr>
          <p:cNvSpPr txBox="1"/>
          <p:nvPr/>
        </p:nvSpPr>
        <p:spPr>
          <a:xfrm>
            <a:off x="297313" y="1382640"/>
            <a:ext cx="4450080" cy="423329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7200" dirty="0"/>
              <a:t>“….that‘s what I do read books and know things….”</a:t>
            </a:r>
          </a:p>
        </p:txBody>
      </p:sp>
      <p:pic>
        <p:nvPicPr>
          <p:cNvPr id="2" name="Camera 1">
            <a:extLst>
              <a:ext uri="{FF2B5EF4-FFF2-40B4-BE49-F238E27FC236}">
                <a16:creationId xmlns:a16="http://schemas.microsoft.com/office/drawing/2014/main" id="{589AA4CD-5712-B65A-55B2-07554F04761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649C5E5-AD67-996E-2B13-D5BAF6DB90F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36728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t or text message&#10;&#10;Description automatically generated">
            <a:extLst>
              <a:ext uri="{FF2B5EF4-FFF2-40B4-BE49-F238E27FC236}">
                <a16:creationId xmlns:a16="http://schemas.microsoft.com/office/drawing/2014/main" id="{262C95C2-F8D8-4505-ACB7-81C0094E8A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34F037F-20A9-C8F4-F7F1-D4BE92C17D0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52FA96E-A04C-274E-8A77-886348716DF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0560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2B25D6-5FCB-4EBE-BED8-367C86906646}"/>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89E39606-5B51-46C4-9AAC-762D2E6522FC}"/>
              </a:ext>
            </a:extLst>
          </p:cNvPr>
          <p:cNvSpPr/>
          <p:nvPr/>
        </p:nvSpPr>
        <p:spPr>
          <a:xfrm>
            <a:off x="587012" y="0"/>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Tapper</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descr="A picture containing person, indoor, hand, close&#10;&#10;Description automatically generated">
            <a:extLst>
              <a:ext uri="{FF2B5EF4-FFF2-40B4-BE49-F238E27FC236}">
                <a16:creationId xmlns:a16="http://schemas.microsoft.com/office/drawing/2014/main" id="{1210A796-D445-47CE-A8B2-7B301EA67D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7067" y="1675227"/>
            <a:ext cx="7697866" cy="4394199"/>
          </a:xfrm>
          <a:prstGeom prst="rect">
            <a:avLst/>
          </a:prstGeom>
        </p:spPr>
      </p:pic>
      <p:pic>
        <p:nvPicPr>
          <p:cNvPr id="2" name="Camera 1">
            <a:extLst>
              <a:ext uri="{FF2B5EF4-FFF2-40B4-BE49-F238E27FC236}">
                <a16:creationId xmlns:a16="http://schemas.microsoft.com/office/drawing/2014/main" id="{C4A6788A-70E7-5DD9-C85C-C75D4FECA91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FE524D89-9483-EC7E-1D25-29AA4B32A9A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70450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D9C948-A81B-4648-A974-92DBFC217C09}"/>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DA1965A-6DA9-4DAC-BCE5-7C3D74EF07D7}"/>
              </a:ext>
            </a:extLst>
          </p:cNvPr>
          <p:cNvSpPr/>
          <p:nvPr/>
        </p:nvSpPr>
        <p:spPr>
          <a:xfrm>
            <a:off x="556532" y="-1"/>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Listener</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a:extLst>
              <a:ext uri="{FF2B5EF4-FFF2-40B4-BE49-F238E27FC236}">
                <a16:creationId xmlns:a16="http://schemas.microsoft.com/office/drawing/2014/main" id="{2FAC2CB6-8E25-46EA-B282-2920D366CC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4465" y="1675227"/>
            <a:ext cx="6583069" cy="4394199"/>
          </a:xfrm>
          <a:prstGeom prst="rect">
            <a:avLst/>
          </a:prstGeom>
        </p:spPr>
      </p:pic>
      <p:pic>
        <p:nvPicPr>
          <p:cNvPr id="2" name="Camera 1">
            <a:extLst>
              <a:ext uri="{FF2B5EF4-FFF2-40B4-BE49-F238E27FC236}">
                <a16:creationId xmlns:a16="http://schemas.microsoft.com/office/drawing/2014/main" id="{BEBD0BCB-E914-144E-DB45-0C3B429F710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AD320ED1-9DC0-FC17-B5EF-A343191D9CB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65554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9C8B2-2BE2-B478-FF9A-992A9FE15792}"/>
            </a:ext>
          </a:extLst>
        </p:cNvPr>
        <p:cNvGrpSpPr/>
        <p:nvPr/>
      </p:nvGrpSpPr>
      <p:grpSpPr>
        <a:xfrm>
          <a:off x="0" y="0"/>
          <a:ext cx="0" cy="0"/>
          <a:chOff x="0" y="0"/>
          <a:chExt cx="0" cy="0"/>
        </a:xfrm>
      </p:grpSpPr>
      <p:pic>
        <p:nvPicPr>
          <p:cNvPr id="5" name="Picture 4" descr="A number painted on a door&#10;&#10;AI-generated content may be incorrect.">
            <a:extLst>
              <a:ext uri="{FF2B5EF4-FFF2-40B4-BE49-F238E27FC236}">
                <a16:creationId xmlns:a16="http://schemas.microsoft.com/office/drawing/2014/main" id="{97BA57BF-35FB-D0CE-A470-6B4EC422C3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6" name="Camera 5">
            <a:extLst>
              <a:ext uri="{FF2B5EF4-FFF2-40B4-BE49-F238E27FC236}">
                <a16:creationId xmlns:a16="http://schemas.microsoft.com/office/drawing/2014/main" id="{AE03482F-4C52-921B-7CEF-1B44063E2FC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04157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CCB021-C049-C212-B09C-A1200C3DF88C}"/>
              </a:ext>
            </a:extLst>
          </p:cNvPr>
          <p:cNvSpPr/>
          <p:nvPr/>
        </p:nvSpPr>
        <p:spPr>
          <a:xfrm>
            <a:off x="362411" y="2028616"/>
            <a:ext cx="11467178" cy="2800767"/>
          </a:xfrm>
          <a:prstGeom prst="rect">
            <a:avLst/>
          </a:prstGeom>
          <a:noFill/>
        </p:spPr>
        <p:txBody>
          <a:bodyPr wrap="none" lIns="91440" tIns="45720" rIns="91440" bIns="45720">
            <a:spAutoFit/>
          </a:bodyPr>
          <a:lstStyle/>
          <a:p>
            <a:pPr algn="ctr"/>
            <a:r>
              <a:rPr lang="en-US" sz="8800" cap="none" spc="0" dirty="0">
                <a:ln w="0"/>
                <a:solidFill>
                  <a:srgbClr val="0070C0"/>
                </a:solidFill>
                <a:effectLst>
                  <a:outerShdw blurRad="38100" dist="19050" dir="2700000" algn="tl" rotWithShape="0">
                    <a:schemeClr val="dk1">
                      <a:alpha val="40000"/>
                    </a:schemeClr>
                  </a:outerShdw>
                </a:effectLst>
              </a:rPr>
              <a:t>If you </a:t>
            </a:r>
            <a:r>
              <a:rPr lang="en-US" sz="8800" b="1" cap="none" spc="0" dirty="0">
                <a:ln w="0"/>
                <a:solidFill>
                  <a:srgbClr val="0070C0"/>
                </a:solidFill>
                <a:effectLst>
                  <a:outerShdw blurRad="38100" dist="19050" dir="2700000" algn="tl" rotWithShape="0">
                    <a:schemeClr val="dk1">
                      <a:alpha val="40000"/>
                    </a:schemeClr>
                  </a:outerShdw>
                </a:effectLst>
              </a:rPr>
              <a:t>fail</a:t>
            </a:r>
            <a:r>
              <a:rPr lang="en-US" sz="8800" cap="none" spc="0" dirty="0">
                <a:ln w="0"/>
                <a:solidFill>
                  <a:srgbClr val="0070C0"/>
                </a:solidFill>
                <a:effectLst>
                  <a:outerShdw blurRad="38100" dist="19050" dir="2700000" algn="tl" rotWithShape="0">
                    <a:schemeClr val="dk1">
                      <a:alpha val="40000"/>
                    </a:schemeClr>
                  </a:outerShdw>
                </a:effectLst>
              </a:rPr>
              <a:t> to </a:t>
            </a:r>
            <a:r>
              <a:rPr lang="en-US" sz="8800" b="1" cap="none" spc="0" dirty="0">
                <a:ln w="0"/>
                <a:solidFill>
                  <a:srgbClr val="0070C0"/>
                </a:solidFill>
                <a:effectLst>
                  <a:outerShdw blurRad="38100" dist="19050" dir="2700000" algn="tl" rotWithShape="0">
                    <a:schemeClr val="dk1">
                      <a:alpha val="40000"/>
                    </a:schemeClr>
                  </a:outerShdw>
                </a:effectLst>
              </a:rPr>
              <a:t>plan</a:t>
            </a:r>
            <a:r>
              <a:rPr lang="en-US" sz="8800" cap="none" spc="0" dirty="0">
                <a:ln w="0"/>
                <a:solidFill>
                  <a:srgbClr val="0070C0"/>
                </a:solidFill>
                <a:effectLst>
                  <a:outerShdw blurRad="38100" dist="19050" dir="2700000" algn="tl" rotWithShape="0">
                    <a:schemeClr val="dk1">
                      <a:alpha val="40000"/>
                    </a:schemeClr>
                  </a:outerShdw>
                </a:effectLst>
              </a:rPr>
              <a:t>, </a:t>
            </a:r>
          </a:p>
          <a:p>
            <a:pPr algn="ctr"/>
            <a:r>
              <a:rPr lang="en-US" sz="8800" dirty="0">
                <a:ln w="0"/>
                <a:solidFill>
                  <a:srgbClr val="0070C0"/>
                </a:solidFill>
                <a:effectLst>
                  <a:outerShdw blurRad="38100" dist="19050" dir="2700000" algn="tl" rotWithShape="0">
                    <a:schemeClr val="dk1">
                      <a:alpha val="40000"/>
                    </a:schemeClr>
                  </a:outerShdw>
                </a:effectLst>
              </a:rPr>
              <a:t>y</a:t>
            </a:r>
            <a:r>
              <a:rPr lang="en-US" sz="8800" cap="none" spc="0" dirty="0">
                <a:ln w="0"/>
                <a:solidFill>
                  <a:srgbClr val="0070C0"/>
                </a:solidFill>
                <a:effectLst>
                  <a:outerShdw blurRad="38100" dist="19050" dir="2700000" algn="tl" rotWithShape="0">
                    <a:schemeClr val="dk1">
                      <a:alpha val="40000"/>
                    </a:schemeClr>
                  </a:outerShdw>
                </a:effectLst>
              </a:rPr>
              <a:t>ou are </a:t>
            </a:r>
            <a:r>
              <a:rPr lang="en-US" sz="8800" b="1" cap="none" spc="0" dirty="0">
                <a:ln w="0"/>
                <a:solidFill>
                  <a:srgbClr val="0070C0"/>
                </a:solidFill>
                <a:effectLst>
                  <a:outerShdw blurRad="38100" dist="19050" dir="2700000" algn="tl" rotWithShape="0">
                    <a:schemeClr val="dk1">
                      <a:alpha val="40000"/>
                    </a:schemeClr>
                  </a:outerShdw>
                </a:effectLst>
              </a:rPr>
              <a:t>planning</a:t>
            </a:r>
            <a:r>
              <a:rPr lang="en-US" sz="8800" cap="none" spc="0" dirty="0">
                <a:ln w="0"/>
                <a:solidFill>
                  <a:srgbClr val="0070C0"/>
                </a:solidFill>
                <a:effectLst>
                  <a:outerShdw blurRad="38100" dist="19050" dir="2700000" algn="tl" rotWithShape="0">
                    <a:schemeClr val="dk1">
                      <a:alpha val="40000"/>
                    </a:schemeClr>
                  </a:outerShdw>
                </a:effectLst>
              </a:rPr>
              <a:t> to </a:t>
            </a:r>
            <a:r>
              <a:rPr lang="en-US" sz="8800" b="1" cap="none" spc="0" dirty="0">
                <a:ln w="0"/>
                <a:solidFill>
                  <a:srgbClr val="0070C0"/>
                </a:solidFill>
                <a:effectLst>
                  <a:outerShdw blurRad="38100" dist="19050" dir="2700000" algn="tl" rotWithShape="0">
                    <a:schemeClr val="dk1">
                      <a:alpha val="40000"/>
                    </a:schemeClr>
                  </a:outerShdw>
                </a:effectLst>
              </a:rPr>
              <a:t>fail</a:t>
            </a:r>
          </a:p>
        </p:txBody>
      </p:sp>
      <p:pic>
        <p:nvPicPr>
          <p:cNvPr id="5" name="Camera 4">
            <a:extLst>
              <a:ext uri="{FF2B5EF4-FFF2-40B4-BE49-F238E27FC236}">
                <a16:creationId xmlns:a16="http://schemas.microsoft.com/office/drawing/2014/main" id="{1E576B58-3AFF-89E0-7F81-04D276BED52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86789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ooking at a map&#10;&#10;AI-generated content may be incorrect.">
            <a:extLst>
              <a:ext uri="{FF2B5EF4-FFF2-40B4-BE49-F238E27FC236}">
                <a16:creationId xmlns:a16="http://schemas.microsoft.com/office/drawing/2014/main" id="{75A4BC4A-A7D5-7F48-7D48-80DD3788C8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3143" y="0"/>
            <a:ext cx="10285714" cy="6858000"/>
          </a:xfrm>
          <a:prstGeom prst="rect">
            <a:avLst/>
          </a:prstGeom>
        </p:spPr>
      </p:pic>
      <p:pic>
        <p:nvPicPr>
          <p:cNvPr id="6" name="Camera 5">
            <a:extLst>
              <a:ext uri="{FF2B5EF4-FFF2-40B4-BE49-F238E27FC236}">
                <a16:creationId xmlns:a16="http://schemas.microsoft.com/office/drawing/2014/main" id="{F97CB4E5-B71E-5909-5FC4-02A9CE09C64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905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8750056-57DA-312A-E3F4-C0549E0A03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BC9D8EF-F78C-A8F0-69CD-AD8BA29709E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2502E389-E089-2C46-F66C-5ECBEE9D579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86375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AI-generated content may be incorrect.">
            <a:extLst>
              <a:ext uri="{FF2B5EF4-FFF2-40B4-BE49-F238E27FC236}">
                <a16:creationId xmlns:a16="http://schemas.microsoft.com/office/drawing/2014/main" id="{EC3F1FB2-D730-1B1C-786B-64855D1DA0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8073" y="0"/>
            <a:ext cx="7075854" cy="6858000"/>
          </a:xfrm>
          <a:prstGeom prst="rect">
            <a:avLst/>
          </a:prstGeom>
        </p:spPr>
      </p:pic>
      <p:pic>
        <p:nvPicPr>
          <p:cNvPr id="6" name="Camera 5">
            <a:extLst>
              <a:ext uri="{FF2B5EF4-FFF2-40B4-BE49-F238E27FC236}">
                <a16:creationId xmlns:a16="http://schemas.microsoft.com/office/drawing/2014/main" id="{07589A41-D69B-322B-C437-F9DBD759212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18873253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FCB7B0-99DC-76D5-FDD9-16D009E65B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69702" y="0"/>
            <a:ext cx="9652595" cy="6858000"/>
          </a:xfrm>
          <a:prstGeom prst="rect">
            <a:avLst/>
          </a:prstGeom>
        </p:spPr>
      </p:pic>
      <p:pic>
        <p:nvPicPr>
          <p:cNvPr id="2" name="Camera 1">
            <a:extLst>
              <a:ext uri="{FF2B5EF4-FFF2-40B4-BE49-F238E27FC236}">
                <a16:creationId xmlns:a16="http://schemas.microsoft.com/office/drawing/2014/main" id="{D4A5197C-98DE-AC62-51AD-BA5FAFF9792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25572756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small white alarm clock&#10;&#10;AI-generated content may be incorrect.">
            <a:extLst>
              <a:ext uri="{FF2B5EF4-FFF2-40B4-BE49-F238E27FC236}">
                <a16:creationId xmlns:a16="http://schemas.microsoft.com/office/drawing/2014/main" id="{7AD4BD40-F4A3-C6BB-1AE1-D73C918A10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pic>
        <p:nvPicPr>
          <p:cNvPr id="6" name="Camera 5">
            <a:extLst>
              <a:ext uri="{FF2B5EF4-FFF2-40B4-BE49-F238E27FC236}">
                <a16:creationId xmlns:a16="http://schemas.microsoft.com/office/drawing/2014/main" id="{D288EE28-516D-A3F2-7D56-C31DC89802E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03893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1490E-3EFE-6AB9-6338-920D22587E7B}"/>
              </a:ext>
            </a:extLst>
          </p:cNvPr>
          <p:cNvPicPr>
            <a:picLocks noChangeAspect="1"/>
          </p:cNvPicPr>
          <p:nvPr/>
        </p:nvPicPr>
        <p:blipFill>
          <a:blip r:embed="rId2"/>
          <a:stretch>
            <a:fillRect/>
          </a:stretch>
        </p:blipFill>
        <p:spPr>
          <a:xfrm>
            <a:off x="2053068" y="0"/>
            <a:ext cx="8572501" cy="6858000"/>
          </a:xfrm>
          <a:prstGeom prst="rect">
            <a:avLst/>
          </a:prstGeom>
        </p:spPr>
      </p:pic>
      <p:pic>
        <p:nvPicPr>
          <p:cNvPr id="2" name="Camera 1">
            <a:extLst>
              <a:ext uri="{FF2B5EF4-FFF2-40B4-BE49-F238E27FC236}">
                <a16:creationId xmlns:a16="http://schemas.microsoft.com/office/drawing/2014/main" id="{DDBA7228-2259-E35F-50E9-FBD208E23CD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20202066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47228C-6542-EECD-BA18-0152E75E5025}"/>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rPr>
              <a:t>Thre</a:t>
            </a:r>
            <a:r>
              <a:rPr lang="en-US" sz="8000" dirty="0">
                <a:ln w="0"/>
                <a:solidFill>
                  <a:srgbClr val="0070C0"/>
                </a:solidFill>
                <a:effectLst>
                  <a:outerShdw blurRad="38100" dist="19050" dir="2700000" algn="tl" rotWithShape="0">
                    <a:schemeClr val="dk1">
                      <a:alpha val="40000"/>
                    </a:schemeClr>
                  </a:outerShdw>
                </a:effectLst>
              </a:rPr>
              <a:t>e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B02139E-2E3B-8762-5305-24C79779FAF5}"/>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1) Tell them what you are going to tell them</a:t>
            </a:r>
          </a:p>
        </p:txBody>
      </p:sp>
      <p:pic>
        <p:nvPicPr>
          <p:cNvPr id="6" name="Camera 5">
            <a:extLst>
              <a:ext uri="{FF2B5EF4-FFF2-40B4-BE49-F238E27FC236}">
                <a16:creationId xmlns:a16="http://schemas.microsoft.com/office/drawing/2014/main" id="{EB251761-9225-1486-377B-C81C59E5B221}"/>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31052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B87A7-204D-36D9-9875-5343A3EE03B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E93A82-F648-66FC-9A97-4BFED511231A}"/>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rPr>
              <a:t>Thre</a:t>
            </a:r>
            <a:r>
              <a:rPr lang="en-US" sz="8000" dirty="0">
                <a:ln w="0"/>
                <a:solidFill>
                  <a:srgbClr val="0070C0"/>
                </a:solidFill>
                <a:effectLst>
                  <a:outerShdw blurRad="38100" dist="19050" dir="2700000" algn="tl" rotWithShape="0">
                    <a:schemeClr val="dk1">
                      <a:alpha val="40000"/>
                    </a:schemeClr>
                  </a:outerShdw>
                </a:effectLst>
              </a:rPr>
              <a:t>e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4BE8C4CE-87A7-F5EA-9EE0-C27ACF8036CC}"/>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2</a:t>
            </a: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 Te</a:t>
            </a: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ll them what you are going to tell them.</a:t>
            </a:r>
            <a:endPar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endParaRPr>
          </a:p>
        </p:txBody>
      </p:sp>
      <p:pic>
        <p:nvPicPr>
          <p:cNvPr id="2" name="Camera 1">
            <a:extLst>
              <a:ext uri="{FF2B5EF4-FFF2-40B4-BE49-F238E27FC236}">
                <a16:creationId xmlns:a16="http://schemas.microsoft.com/office/drawing/2014/main" id="{56A0AA39-CD35-64F8-2FAA-DC4F746534F1}"/>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467974" y="5133974"/>
            <a:ext cx="1641729" cy="1641729"/>
          </a:xfrm>
          <a:prstGeom prst="ellipse">
            <a:avLst/>
          </a:prstGeom>
        </p:spPr>
      </p:pic>
    </p:spTree>
    <p:extLst>
      <p:ext uri="{BB962C8B-B14F-4D97-AF65-F5344CB8AC3E}">
        <p14:creationId xmlns:p14="http://schemas.microsoft.com/office/powerpoint/2010/main" val="14647090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89BA1-39B4-0FB0-43D6-F482360A61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EF773-3AED-8A49-BC07-7C0921CD080A}"/>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rPr>
              <a:t>Thre</a:t>
            </a:r>
            <a:r>
              <a:rPr lang="en-US" sz="8000" dirty="0">
                <a:ln w="0"/>
                <a:solidFill>
                  <a:srgbClr val="0070C0"/>
                </a:solidFill>
                <a:effectLst>
                  <a:outerShdw blurRad="38100" dist="19050" dir="2700000" algn="tl" rotWithShape="0">
                    <a:schemeClr val="dk1">
                      <a:alpha val="40000"/>
                    </a:schemeClr>
                  </a:outerShdw>
                </a:effectLst>
              </a:rPr>
              <a:t>e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5149A0A2-BF75-4486-272E-C30BDCFA8819}"/>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3) Te</a:t>
            </a: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ll them what told them.</a:t>
            </a:r>
            <a:endPar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endParaRPr>
          </a:p>
        </p:txBody>
      </p:sp>
      <p:pic>
        <p:nvPicPr>
          <p:cNvPr id="2" name="Camera 1">
            <a:extLst>
              <a:ext uri="{FF2B5EF4-FFF2-40B4-BE49-F238E27FC236}">
                <a16:creationId xmlns:a16="http://schemas.microsoft.com/office/drawing/2014/main" id="{8773B6C3-4C5E-78AE-1A49-6A5D60F0DC4B}"/>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46267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228AE-487E-808B-B00D-EC8D31B28D0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358BE9-E58A-D627-44C5-DAF1A7D60FD9}"/>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strike="sngStrike" cap="none" spc="0" dirty="0">
                <a:ln w="0"/>
                <a:solidFill>
                  <a:srgbClr val="0070C0"/>
                </a:solidFill>
                <a:effectLst>
                  <a:outerShdw blurRad="38100" dist="19050" dir="2700000" algn="tl" rotWithShape="0">
                    <a:schemeClr val="dk1">
                      <a:alpha val="40000"/>
                    </a:schemeClr>
                  </a:outerShdw>
                </a:effectLst>
              </a:rPr>
              <a:t>Thre</a:t>
            </a:r>
            <a:r>
              <a:rPr lang="en-US" sz="8000" strike="sngStrike" dirty="0">
                <a:ln w="0"/>
                <a:solidFill>
                  <a:srgbClr val="0070C0"/>
                </a:solidFill>
                <a:effectLst>
                  <a:outerShdw blurRad="38100" dist="19050" dir="2700000" algn="tl" rotWithShape="0">
                    <a:schemeClr val="dk1">
                      <a:alpha val="40000"/>
                    </a:schemeClr>
                  </a:outerShdw>
                </a:effectLst>
              </a:rPr>
              <a:t>e</a:t>
            </a:r>
            <a:r>
              <a:rPr lang="en-US" sz="8000" dirty="0">
                <a:ln w="0"/>
                <a:solidFill>
                  <a:srgbClr val="0070C0"/>
                </a:solidFill>
                <a:effectLst>
                  <a:outerShdw blurRad="38100" dist="19050" dir="2700000" algn="tl" rotWithShape="0">
                    <a:schemeClr val="dk1">
                      <a:alpha val="40000"/>
                    </a:schemeClr>
                  </a:outerShdw>
                </a:effectLst>
              </a:rPr>
              <a:t>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E768BCC1-C295-AD42-4877-2DD1314FAED9}"/>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4</a:t>
            </a: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 </a:t>
            </a: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Give them a call to action.</a:t>
            </a:r>
            <a:endPar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endParaRPr>
          </a:p>
        </p:txBody>
      </p:sp>
      <p:sp>
        <p:nvSpPr>
          <p:cNvPr id="3" name="TextBox 2">
            <a:extLst>
              <a:ext uri="{FF2B5EF4-FFF2-40B4-BE49-F238E27FC236}">
                <a16:creationId xmlns:a16="http://schemas.microsoft.com/office/drawing/2014/main" id="{1366B5BD-B03C-DE1E-B962-E66501E314AE}"/>
              </a:ext>
            </a:extLst>
          </p:cNvPr>
          <p:cNvSpPr txBox="1"/>
          <p:nvPr/>
        </p:nvSpPr>
        <p:spPr>
          <a:xfrm>
            <a:off x="550069" y="1005586"/>
            <a:ext cx="6262686" cy="1323439"/>
          </a:xfrm>
          <a:prstGeom prst="rect">
            <a:avLst/>
          </a:prstGeom>
          <a:noFill/>
        </p:spPr>
        <p:txBody>
          <a:bodyPr wrap="square">
            <a:spAutoFit/>
          </a:bodyPr>
          <a:lstStyle/>
          <a:p>
            <a:r>
              <a:rPr lang="en-US" sz="8000" b="0" cap="none" spc="0" dirty="0">
                <a:ln w="0"/>
                <a:solidFill>
                  <a:srgbClr val="0070C0"/>
                </a:solidFill>
                <a:effectLst>
                  <a:outerShdw blurRad="38100" dist="19050" dir="2700000" algn="tl" rotWithShape="0">
                    <a:schemeClr val="dk1">
                      <a:alpha val="40000"/>
                    </a:schemeClr>
                  </a:outerShdw>
                </a:effectLst>
              </a:rPr>
              <a:t>Four</a:t>
            </a:r>
            <a:endParaRPr lang="en-GB" sz="8000" dirty="0"/>
          </a:p>
        </p:txBody>
      </p:sp>
      <p:pic>
        <p:nvPicPr>
          <p:cNvPr id="6" name="Camera 5">
            <a:extLst>
              <a:ext uri="{FF2B5EF4-FFF2-40B4-BE49-F238E27FC236}">
                <a16:creationId xmlns:a16="http://schemas.microsoft.com/office/drawing/2014/main" id="{A22B2A45-1C22-164B-80C0-FB2C8FBF2415}"/>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31964198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heep standing in a grassy field&#10;&#10;AI-generated content may be incorrect.">
            <a:extLst>
              <a:ext uri="{FF2B5EF4-FFF2-40B4-BE49-F238E27FC236}">
                <a16:creationId xmlns:a16="http://schemas.microsoft.com/office/drawing/2014/main" id="{83989091-5A1C-E474-1DE7-19E0F69829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8628" y="0"/>
            <a:ext cx="7254744" cy="6858000"/>
          </a:xfrm>
          <a:prstGeom prst="rect">
            <a:avLst/>
          </a:prstGeom>
        </p:spPr>
      </p:pic>
      <p:pic>
        <p:nvPicPr>
          <p:cNvPr id="2" name="Camera 1">
            <a:extLst>
              <a:ext uri="{FF2B5EF4-FFF2-40B4-BE49-F238E27FC236}">
                <a16:creationId xmlns:a16="http://schemas.microsoft.com/office/drawing/2014/main" id="{0344DB86-B346-68E4-0595-A300D7C0D66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1276506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F88D-9447-13A2-D6F6-38424CF5B95D}"/>
            </a:ext>
          </a:extLst>
        </p:cNvPr>
        <p:cNvGrpSpPr/>
        <p:nvPr/>
      </p:nvGrpSpPr>
      <p:grpSpPr>
        <a:xfrm>
          <a:off x="0" y="0"/>
          <a:ext cx="0" cy="0"/>
          <a:chOff x="0" y="0"/>
          <a:chExt cx="0" cy="0"/>
        </a:xfrm>
      </p:grpSpPr>
      <p:pic>
        <p:nvPicPr>
          <p:cNvPr id="5" name="Picture 4" descr="A sign on a brick wall&#10;&#10;AI-generated content may be incorrect.">
            <a:extLst>
              <a:ext uri="{FF2B5EF4-FFF2-40B4-BE49-F238E27FC236}">
                <a16:creationId xmlns:a16="http://schemas.microsoft.com/office/drawing/2014/main" id="{5C6FE9AE-A452-5379-92F0-3961C3F6BB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149E42F1-66AC-B5CD-96D0-7D817A305EA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311911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A9EB42CC-56DF-C173-A97F-9CD1006072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ECD997D-86E7-F0C9-83BF-B62AF744BB8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1186B8F-D228-B937-1137-6399014EB49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426707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74AC-3643-D1C8-31C0-2B5977D60776}"/>
            </a:ext>
          </a:extLst>
        </p:cNvPr>
        <p:cNvGrpSpPr/>
        <p:nvPr/>
      </p:nvGrpSpPr>
      <p:grpSpPr>
        <a:xfrm>
          <a:off x="0" y="0"/>
          <a:ext cx="0" cy="0"/>
          <a:chOff x="0" y="0"/>
          <a:chExt cx="0" cy="0"/>
        </a:xfrm>
      </p:grpSpPr>
      <p:pic>
        <p:nvPicPr>
          <p:cNvPr id="5" name="Picture 4" descr="A crumpled paper with a word on it&#10;&#10;AI-generated content may be incorrect.">
            <a:extLst>
              <a:ext uri="{FF2B5EF4-FFF2-40B4-BE49-F238E27FC236}">
                <a16:creationId xmlns:a16="http://schemas.microsoft.com/office/drawing/2014/main" id="{01C5A222-7C49-8B3F-327B-6C762AAE558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958" y="0"/>
            <a:ext cx="12222958" cy="6858000"/>
          </a:xfrm>
          <a:prstGeom prst="rect">
            <a:avLst/>
          </a:prstGeom>
        </p:spPr>
      </p:pic>
      <p:pic>
        <p:nvPicPr>
          <p:cNvPr id="2" name="Camera 1">
            <a:extLst>
              <a:ext uri="{FF2B5EF4-FFF2-40B4-BE49-F238E27FC236}">
                <a16:creationId xmlns:a16="http://schemas.microsoft.com/office/drawing/2014/main" id="{02CD3703-B72F-B26F-C5AB-F8433B07F5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30958" y="4800600"/>
            <a:ext cx="2057400" cy="2057400"/>
          </a:xfrm>
          <a:prstGeom prst="ellipse">
            <a:avLst/>
          </a:prstGeom>
        </p:spPr>
      </p:pic>
    </p:spTree>
    <p:extLst>
      <p:ext uri="{BB962C8B-B14F-4D97-AF65-F5344CB8AC3E}">
        <p14:creationId xmlns:p14="http://schemas.microsoft.com/office/powerpoint/2010/main" val="12305733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82FBE-5E11-90D8-EF85-B735D278CC9E}"/>
            </a:ext>
          </a:extLst>
        </p:cNvPr>
        <p:cNvGrpSpPr/>
        <p:nvPr/>
      </p:nvGrpSpPr>
      <p:grpSpPr>
        <a:xfrm>
          <a:off x="0" y="0"/>
          <a:ext cx="0" cy="0"/>
          <a:chOff x="0" y="0"/>
          <a:chExt cx="0" cy="0"/>
        </a:xfrm>
      </p:grpSpPr>
      <p:pic>
        <p:nvPicPr>
          <p:cNvPr id="3" name="Picture 2" descr="A group of wooden tiles with letters&#10;&#10;Description automatically generated">
            <a:extLst>
              <a:ext uri="{FF2B5EF4-FFF2-40B4-BE49-F238E27FC236}">
                <a16:creationId xmlns:a16="http://schemas.microsoft.com/office/drawing/2014/main" id="{0ED9D8C0-BCB1-2B93-4B5D-7E27E89A003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72641EE4-0695-1EEE-5729-5650B2539F5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6E3D640-48A2-384D-4AFF-66177EB5BDD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6E70D631-0F75-B50E-9C98-B75CB2D47D0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5054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ign, outdoor, yellow&#10;&#10;Description automatically generated">
            <a:extLst>
              <a:ext uri="{FF2B5EF4-FFF2-40B4-BE49-F238E27FC236}">
                <a16:creationId xmlns:a16="http://schemas.microsoft.com/office/drawing/2014/main" id="{7F0B9886-831B-4090-8A2E-6B45A3D03B3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C6645CE-ECCE-7B90-C4D2-ACD38A7C649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53005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7572596B-E72A-9713-CBC4-D9295D289C2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0"/>
            <a:ext cx="2057400" cy="2057400"/>
          </a:xfrm>
          <a:prstGeom prst="ellipse">
            <a:avLst/>
          </a:prstGeom>
        </p:spPr>
      </p:pic>
    </p:spTree>
    <p:extLst>
      <p:ext uri="{BB962C8B-B14F-4D97-AF65-F5344CB8AC3E}">
        <p14:creationId xmlns:p14="http://schemas.microsoft.com/office/powerpoint/2010/main" val="373531800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799695" cy="1325349"/>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18750"/>
              <a:gd name="adj2" fmla="val -8333"/>
              <a:gd name="adj3" fmla="val 18750"/>
              <a:gd name="adj4" fmla="val -1666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pic>
        <p:nvPicPr>
          <p:cNvPr id="4" name="Camera 3">
            <a:extLst>
              <a:ext uri="{FF2B5EF4-FFF2-40B4-BE49-F238E27FC236}">
                <a16:creationId xmlns:a16="http://schemas.microsoft.com/office/drawing/2014/main" id="{D622F0EB-2C65-71F7-FC78-9B31AF2AC01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93941" y="108204"/>
            <a:ext cx="2057400" cy="2057400"/>
          </a:xfrm>
          <a:prstGeom prst="ellipse">
            <a:avLst/>
          </a:prstGeom>
        </p:spPr>
      </p:pic>
    </p:spTree>
    <p:extLst>
      <p:ext uri="{BB962C8B-B14F-4D97-AF65-F5344CB8AC3E}">
        <p14:creationId xmlns:p14="http://schemas.microsoft.com/office/powerpoint/2010/main" val="17586177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881699" cy="134879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95933"/>
              <a:gd name="adj2" fmla="val 794"/>
              <a:gd name="adj3" fmla="val 99668"/>
              <a:gd name="adj4" fmla="val -1785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
        <p:nvSpPr>
          <p:cNvPr id="9" name="Callout: Double Bent Line 8">
            <a:extLst>
              <a:ext uri="{FF2B5EF4-FFF2-40B4-BE49-F238E27FC236}">
                <a16:creationId xmlns:a16="http://schemas.microsoft.com/office/drawing/2014/main" id="{06CF7FBD-9457-4C53-8D63-317EAD48E61B}"/>
              </a:ext>
            </a:extLst>
          </p:cNvPr>
          <p:cNvSpPr/>
          <p:nvPr/>
        </p:nvSpPr>
        <p:spPr>
          <a:xfrm>
            <a:off x="3247379" y="924781"/>
            <a:ext cx="1969477" cy="627797"/>
          </a:xfrm>
          <a:prstGeom prst="borderCallout3">
            <a:avLst>
              <a:gd name="adj1" fmla="val 99668"/>
              <a:gd name="adj2" fmla="val 52778"/>
              <a:gd name="adj3" fmla="val 287647"/>
              <a:gd name="adj4" fmla="val 62699"/>
              <a:gd name="adj5" fmla="val 284558"/>
              <a:gd name="adj6" fmla="val 62288"/>
              <a:gd name="adj7" fmla="val 474292"/>
              <a:gd name="adj8" fmla="val 7861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Data</a:t>
            </a:r>
            <a:endParaRPr lang="en-GB" b="1" dirty="0">
              <a:solidFill>
                <a:schemeClr val="tx1"/>
              </a:solidFill>
            </a:endParaRPr>
          </a:p>
        </p:txBody>
      </p:sp>
      <p:sp>
        <p:nvSpPr>
          <p:cNvPr id="4" name="Rectangle 3">
            <a:extLst>
              <a:ext uri="{FF2B5EF4-FFF2-40B4-BE49-F238E27FC236}">
                <a16:creationId xmlns:a16="http://schemas.microsoft.com/office/drawing/2014/main" id="{2A023EC0-5F2A-4418-93CF-611AE8580C46}"/>
              </a:ext>
            </a:extLst>
          </p:cNvPr>
          <p:cNvSpPr/>
          <p:nvPr/>
        </p:nvSpPr>
        <p:spPr>
          <a:xfrm>
            <a:off x="4032738" y="3957851"/>
            <a:ext cx="3391877" cy="627797"/>
          </a:xfrm>
          <a:prstGeom prst="rect">
            <a:avLst/>
          </a:prstGeom>
          <a:noFill/>
          <a:ln w="28575">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5" name="Camera 4">
            <a:extLst>
              <a:ext uri="{FF2B5EF4-FFF2-40B4-BE49-F238E27FC236}">
                <a16:creationId xmlns:a16="http://schemas.microsoft.com/office/drawing/2014/main" id="{46F89A31-2173-B65F-3101-C0FA6F13AB3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98679"/>
            <a:ext cx="2057400" cy="2057400"/>
          </a:xfrm>
          <a:prstGeom prst="ellipse">
            <a:avLst/>
          </a:prstGeom>
        </p:spPr>
      </p:pic>
    </p:spTree>
    <p:extLst>
      <p:ext uri="{BB962C8B-B14F-4D97-AF65-F5344CB8AC3E}">
        <p14:creationId xmlns:p14="http://schemas.microsoft.com/office/powerpoint/2010/main" val="27934505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881699" cy="134879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95933"/>
              <a:gd name="adj2" fmla="val 794"/>
              <a:gd name="adj3" fmla="val 99668"/>
              <a:gd name="adj4" fmla="val -1785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
        <p:nvSpPr>
          <p:cNvPr id="9" name="Callout: Double Bent Line 8">
            <a:extLst>
              <a:ext uri="{FF2B5EF4-FFF2-40B4-BE49-F238E27FC236}">
                <a16:creationId xmlns:a16="http://schemas.microsoft.com/office/drawing/2014/main" id="{06CF7FBD-9457-4C53-8D63-317EAD48E61B}"/>
              </a:ext>
            </a:extLst>
          </p:cNvPr>
          <p:cNvSpPr/>
          <p:nvPr/>
        </p:nvSpPr>
        <p:spPr>
          <a:xfrm>
            <a:off x="3247379" y="924781"/>
            <a:ext cx="1969477" cy="627797"/>
          </a:xfrm>
          <a:prstGeom prst="borderCallout3">
            <a:avLst>
              <a:gd name="adj1" fmla="val 99668"/>
              <a:gd name="adj2" fmla="val 52778"/>
              <a:gd name="adj3" fmla="val 287647"/>
              <a:gd name="adj4" fmla="val 62699"/>
              <a:gd name="adj5" fmla="val 284558"/>
              <a:gd name="adj6" fmla="val 62288"/>
              <a:gd name="adj7" fmla="val 474292"/>
              <a:gd name="adj8" fmla="val 7861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Data</a:t>
            </a:r>
            <a:endParaRPr lang="en-GB" b="1" dirty="0">
              <a:solidFill>
                <a:schemeClr val="tx1"/>
              </a:solidFill>
            </a:endParaRPr>
          </a:p>
        </p:txBody>
      </p:sp>
      <p:sp>
        <p:nvSpPr>
          <p:cNvPr id="4" name="Rectangle 3">
            <a:extLst>
              <a:ext uri="{FF2B5EF4-FFF2-40B4-BE49-F238E27FC236}">
                <a16:creationId xmlns:a16="http://schemas.microsoft.com/office/drawing/2014/main" id="{2A023EC0-5F2A-4418-93CF-611AE8580C46}"/>
              </a:ext>
            </a:extLst>
          </p:cNvPr>
          <p:cNvSpPr/>
          <p:nvPr/>
        </p:nvSpPr>
        <p:spPr>
          <a:xfrm>
            <a:off x="4032738" y="3957851"/>
            <a:ext cx="3391877" cy="627797"/>
          </a:xfrm>
          <a:prstGeom prst="rect">
            <a:avLst/>
          </a:prstGeom>
          <a:noFill/>
          <a:ln w="38100">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9A8E95B-65EB-45FB-B10A-3F019DF84A79}"/>
              </a:ext>
            </a:extLst>
          </p:cNvPr>
          <p:cNvSpPr/>
          <p:nvPr/>
        </p:nvSpPr>
        <p:spPr>
          <a:xfrm>
            <a:off x="4353169" y="5822462"/>
            <a:ext cx="3133969" cy="593969"/>
          </a:xfrm>
          <a:prstGeom prst="rect">
            <a:avLst/>
          </a:prstGeom>
          <a:noFill/>
          <a:ln w="476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llout: Double Bent Line 9">
            <a:extLst>
              <a:ext uri="{FF2B5EF4-FFF2-40B4-BE49-F238E27FC236}">
                <a16:creationId xmlns:a16="http://schemas.microsoft.com/office/drawing/2014/main" id="{4F0C1C66-95C2-420C-AEDF-6D33CF26F4F0}"/>
              </a:ext>
            </a:extLst>
          </p:cNvPr>
          <p:cNvSpPr/>
          <p:nvPr/>
        </p:nvSpPr>
        <p:spPr>
          <a:xfrm>
            <a:off x="228658" y="5453884"/>
            <a:ext cx="2176701" cy="627797"/>
          </a:xfrm>
          <a:prstGeom prst="borderCallout3">
            <a:avLst>
              <a:gd name="adj1" fmla="val 56096"/>
              <a:gd name="adj2" fmla="val 101191"/>
              <a:gd name="adj3" fmla="val 54851"/>
              <a:gd name="adj4" fmla="val 100565"/>
              <a:gd name="adj5" fmla="val 109029"/>
              <a:gd name="adj6" fmla="val 164177"/>
              <a:gd name="adj7" fmla="val 107050"/>
              <a:gd name="adj8" fmla="val 18698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7030A0"/>
                </a:solidFill>
              </a:rPr>
              <a:t>Narrative</a:t>
            </a:r>
            <a:endParaRPr lang="en-GB" sz="1600" b="1" dirty="0">
              <a:solidFill>
                <a:srgbClr val="7030A0"/>
              </a:solidFill>
            </a:endParaRPr>
          </a:p>
        </p:txBody>
      </p:sp>
      <p:pic>
        <p:nvPicPr>
          <p:cNvPr id="6" name="Camera 5">
            <a:extLst>
              <a:ext uri="{FF2B5EF4-FFF2-40B4-BE49-F238E27FC236}">
                <a16:creationId xmlns:a16="http://schemas.microsoft.com/office/drawing/2014/main" id="{1B40B18F-D636-7448-9065-0B459EE17D4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89154"/>
            <a:ext cx="2057400" cy="2057400"/>
          </a:xfrm>
          <a:prstGeom prst="ellipse">
            <a:avLst/>
          </a:prstGeom>
        </p:spPr>
      </p:pic>
    </p:spTree>
    <p:extLst>
      <p:ext uri="{BB962C8B-B14F-4D97-AF65-F5344CB8AC3E}">
        <p14:creationId xmlns:p14="http://schemas.microsoft.com/office/powerpoint/2010/main" val="31729662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881699" cy="134879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95933"/>
              <a:gd name="adj2" fmla="val 794"/>
              <a:gd name="adj3" fmla="val 99668"/>
              <a:gd name="adj4" fmla="val -1785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
        <p:nvSpPr>
          <p:cNvPr id="9" name="Callout: Double Bent Line 8">
            <a:extLst>
              <a:ext uri="{FF2B5EF4-FFF2-40B4-BE49-F238E27FC236}">
                <a16:creationId xmlns:a16="http://schemas.microsoft.com/office/drawing/2014/main" id="{06CF7FBD-9457-4C53-8D63-317EAD48E61B}"/>
              </a:ext>
            </a:extLst>
          </p:cNvPr>
          <p:cNvSpPr/>
          <p:nvPr/>
        </p:nvSpPr>
        <p:spPr>
          <a:xfrm>
            <a:off x="3247379" y="924781"/>
            <a:ext cx="1969477" cy="627797"/>
          </a:xfrm>
          <a:prstGeom prst="borderCallout3">
            <a:avLst>
              <a:gd name="adj1" fmla="val 99668"/>
              <a:gd name="adj2" fmla="val 52778"/>
              <a:gd name="adj3" fmla="val 287647"/>
              <a:gd name="adj4" fmla="val 62699"/>
              <a:gd name="adj5" fmla="val 284558"/>
              <a:gd name="adj6" fmla="val 62288"/>
              <a:gd name="adj7" fmla="val 474292"/>
              <a:gd name="adj8" fmla="val 7861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Data</a:t>
            </a:r>
            <a:endParaRPr lang="en-GB" b="1" dirty="0">
              <a:solidFill>
                <a:schemeClr val="tx1"/>
              </a:solidFill>
            </a:endParaRPr>
          </a:p>
        </p:txBody>
      </p:sp>
      <p:sp>
        <p:nvSpPr>
          <p:cNvPr id="4" name="Rectangle 3">
            <a:extLst>
              <a:ext uri="{FF2B5EF4-FFF2-40B4-BE49-F238E27FC236}">
                <a16:creationId xmlns:a16="http://schemas.microsoft.com/office/drawing/2014/main" id="{2A023EC0-5F2A-4418-93CF-611AE8580C46}"/>
              </a:ext>
            </a:extLst>
          </p:cNvPr>
          <p:cNvSpPr/>
          <p:nvPr/>
        </p:nvSpPr>
        <p:spPr>
          <a:xfrm>
            <a:off x="4032738" y="3957851"/>
            <a:ext cx="3391877" cy="627797"/>
          </a:xfrm>
          <a:prstGeom prst="rect">
            <a:avLst/>
          </a:prstGeom>
          <a:noFill/>
          <a:ln w="38100">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9A8E95B-65EB-45FB-B10A-3F019DF84A79}"/>
              </a:ext>
            </a:extLst>
          </p:cNvPr>
          <p:cNvSpPr/>
          <p:nvPr/>
        </p:nvSpPr>
        <p:spPr>
          <a:xfrm>
            <a:off x="4353169" y="5822462"/>
            <a:ext cx="3133969" cy="593969"/>
          </a:xfrm>
          <a:prstGeom prst="rect">
            <a:avLst/>
          </a:prstGeom>
          <a:noFill/>
          <a:ln w="476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llout: Double Bent Line 9">
            <a:extLst>
              <a:ext uri="{FF2B5EF4-FFF2-40B4-BE49-F238E27FC236}">
                <a16:creationId xmlns:a16="http://schemas.microsoft.com/office/drawing/2014/main" id="{4F0C1C66-95C2-420C-AEDF-6D33CF26F4F0}"/>
              </a:ext>
            </a:extLst>
          </p:cNvPr>
          <p:cNvSpPr/>
          <p:nvPr/>
        </p:nvSpPr>
        <p:spPr>
          <a:xfrm>
            <a:off x="228658" y="5453884"/>
            <a:ext cx="2176701" cy="627797"/>
          </a:xfrm>
          <a:prstGeom prst="borderCallout3">
            <a:avLst>
              <a:gd name="adj1" fmla="val 56096"/>
              <a:gd name="adj2" fmla="val 101191"/>
              <a:gd name="adj3" fmla="val 54851"/>
              <a:gd name="adj4" fmla="val 100565"/>
              <a:gd name="adj5" fmla="val 109029"/>
              <a:gd name="adj6" fmla="val 164177"/>
              <a:gd name="adj7" fmla="val 107050"/>
              <a:gd name="adj8" fmla="val 18698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7030A0"/>
                </a:solidFill>
              </a:rPr>
              <a:t>Narrative</a:t>
            </a:r>
            <a:endParaRPr lang="en-GB" sz="1600" b="1" dirty="0">
              <a:solidFill>
                <a:srgbClr val="7030A0"/>
              </a:solidFill>
            </a:endParaRPr>
          </a:p>
        </p:txBody>
      </p:sp>
      <p:sp>
        <p:nvSpPr>
          <p:cNvPr id="6" name="Rectangle: Rounded Corners 5">
            <a:extLst>
              <a:ext uri="{FF2B5EF4-FFF2-40B4-BE49-F238E27FC236}">
                <a16:creationId xmlns:a16="http://schemas.microsoft.com/office/drawing/2014/main" id="{3EF8AD7F-415D-4462-9921-FE1B042178EA}"/>
              </a:ext>
            </a:extLst>
          </p:cNvPr>
          <p:cNvSpPr/>
          <p:nvPr/>
        </p:nvSpPr>
        <p:spPr>
          <a:xfrm>
            <a:off x="6121018" y="4776514"/>
            <a:ext cx="2607193" cy="500184"/>
          </a:xfrm>
          <a:prstGeom prst="roundRect">
            <a:avLst/>
          </a:prstGeom>
          <a:noFill/>
          <a:ln w="571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llout: Double Bent Line 10">
            <a:extLst>
              <a:ext uri="{FF2B5EF4-FFF2-40B4-BE49-F238E27FC236}">
                <a16:creationId xmlns:a16="http://schemas.microsoft.com/office/drawing/2014/main" id="{1E163FDA-96AE-40AD-BC4F-3E03AB6AECA4}"/>
              </a:ext>
            </a:extLst>
          </p:cNvPr>
          <p:cNvSpPr/>
          <p:nvPr/>
        </p:nvSpPr>
        <p:spPr>
          <a:xfrm>
            <a:off x="8901723" y="6081681"/>
            <a:ext cx="2999583" cy="720999"/>
          </a:xfrm>
          <a:prstGeom prst="borderCallout3">
            <a:avLst>
              <a:gd name="adj1" fmla="val 56096"/>
              <a:gd name="adj2" fmla="val 101191"/>
              <a:gd name="adj3" fmla="val 49872"/>
              <a:gd name="adj4" fmla="val -1045"/>
              <a:gd name="adj5" fmla="val 41719"/>
              <a:gd name="adj6" fmla="val -38596"/>
              <a:gd name="adj7" fmla="val -105826"/>
              <a:gd name="adj8" fmla="val -40236"/>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7030A0"/>
                </a:solidFill>
              </a:rPr>
              <a:t>Call to action</a:t>
            </a:r>
            <a:endParaRPr lang="en-GB" sz="1600" b="1" dirty="0">
              <a:solidFill>
                <a:srgbClr val="7030A0"/>
              </a:solidFill>
            </a:endParaRPr>
          </a:p>
        </p:txBody>
      </p:sp>
      <p:pic>
        <p:nvPicPr>
          <p:cNvPr id="13" name="Camera 12">
            <a:extLst>
              <a:ext uri="{FF2B5EF4-FFF2-40B4-BE49-F238E27FC236}">
                <a16:creationId xmlns:a16="http://schemas.microsoft.com/office/drawing/2014/main" id="{C671F96C-6077-EB55-A7C8-4B7EE52C6A7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89154"/>
            <a:ext cx="2057400" cy="2057400"/>
          </a:xfrm>
          <a:prstGeom prst="ellipse">
            <a:avLst/>
          </a:prstGeom>
        </p:spPr>
      </p:pic>
    </p:spTree>
    <p:extLst>
      <p:ext uri="{BB962C8B-B14F-4D97-AF65-F5344CB8AC3E}">
        <p14:creationId xmlns:p14="http://schemas.microsoft.com/office/powerpoint/2010/main" val="26588904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piece of paper with writing on it&#10;&#10;Description automatically generated with medium confidence">
            <a:extLst>
              <a:ext uri="{FF2B5EF4-FFF2-40B4-BE49-F238E27FC236}">
                <a16:creationId xmlns:a16="http://schemas.microsoft.com/office/drawing/2014/main" id="{F9068105-A797-5EB3-7DD4-FFF45738E1D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4BB0364-8032-CB1F-BA9C-22639305619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89154"/>
            <a:ext cx="2057400" cy="2057400"/>
          </a:xfrm>
          <a:prstGeom prst="ellipse">
            <a:avLst/>
          </a:prstGeom>
        </p:spPr>
      </p:pic>
    </p:spTree>
    <p:extLst>
      <p:ext uri="{BB962C8B-B14F-4D97-AF65-F5344CB8AC3E}">
        <p14:creationId xmlns:p14="http://schemas.microsoft.com/office/powerpoint/2010/main" val="37583620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22DF6C-833E-4631-BB17-D6E8B86C45B2}"/>
              </a:ext>
            </a:extLst>
          </p:cNvPr>
          <p:cNvSpPr txBox="1"/>
          <p:nvPr/>
        </p:nvSpPr>
        <p:spPr>
          <a:xfrm>
            <a:off x="348343" y="1028343"/>
            <a:ext cx="11495314" cy="4801314"/>
          </a:xfrm>
          <a:prstGeom prst="rect">
            <a:avLst/>
          </a:prstGeom>
          <a:noFill/>
        </p:spPr>
        <p:txBody>
          <a:bodyPr wrap="square">
            <a:spAutoFit/>
          </a:bodyPr>
          <a:lstStyle/>
          <a:p>
            <a:pPr algn="ctr"/>
            <a:r>
              <a:rPr lang="en-GB" sz="5400" b="0" i="0" dirty="0">
                <a:solidFill>
                  <a:srgbClr val="0070C0"/>
                </a:solidFill>
                <a:effectLst/>
              </a:rPr>
              <a:t>“…</a:t>
            </a:r>
            <a:r>
              <a:rPr lang="en-GB" sz="5400" b="1" i="0" dirty="0">
                <a:solidFill>
                  <a:srgbClr val="FF0000"/>
                </a:solidFill>
                <a:effectLst/>
              </a:rPr>
              <a:t>Two-thirds </a:t>
            </a:r>
            <a:r>
              <a:rPr lang="en-GB" sz="5400" b="0" i="0" dirty="0">
                <a:solidFill>
                  <a:srgbClr val="0070C0"/>
                </a:solidFill>
                <a:effectLst/>
              </a:rPr>
              <a:t>of leave supporters still </a:t>
            </a:r>
            <a:r>
              <a:rPr lang="en-GB" sz="5400" b="1" i="0" dirty="0">
                <a:solidFill>
                  <a:srgbClr val="FF0000"/>
                </a:solidFill>
                <a:effectLst/>
              </a:rPr>
              <a:t>believe</a:t>
            </a:r>
            <a:r>
              <a:rPr lang="en-GB" sz="5400" b="0" i="0" dirty="0">
                <a:solidFill>
                  <a:srgbClr val="0070C0"/>
                </a:solidFill>
                <a:effectLst/>
              </a:rPr>
              <a:t> the </a:t>
            </a:r>
            <a:r>
              <a:rPr lang="en-GB" sz="5400" b="1" i="0" dirty="0">
                <a:solidFill>
                  <a:srgbClr val="FF0000"/>
                </a:solidFill>
                <a:effectLst/>
              </a:rPr>
              <a:t>discredited</a:t>
            </a:r>
            <a:r>
              <a:rPr lang="en-GB" sz="5400" b="0" i="0" dirty="0">
                <a:solidFill>
                  <a:srgbClr val="0070C0"/>
                </a:solidFill>
                <a:effectLst/>
              </a:rPr>
              <a:t> claim that the UK sends £350 million per week to the EU, compared with only </a:t>
            </a:r>
            <a:r>
              <a:rPr lang="en-GB" sz="5400" b="1" i="0" dirty="0">
                <a:solidFill>
                  <a:srgbClr val="FF0000"/>
                </a:solidFill>
                <a:effectLst/>
              </a:rPr>
              <a:t>one in five </a:t>
            </a:r>
            <a:r>
              <a:rPr lang="en-GB" sz="5400" b="0" i="0" dirty="0">
                <a:solidFill>
                  <a:srgbClr val="0070C0"/>
                </a:solidFill>
                <a:effectLst/>
              </a:rPr>
              <a:t>remain supporters……" </a:t>
            </a:r>
          </a:p>
          <a:p>
            <a:endParaRPr lang="en-GB" dirty="0">
              <a:solidFill>
                <a:srgbClr val="323130"/>
              </a:solidFill>
            </a:endParaRPr>
          </a:p>
          <a:p>
            <a:pPr algn="ctr"/>
            <a:r>
              <a:rPr lang="en-GB" b="0" i="0" dirty="0">
                <a:solidFill>
                  <a:srgbClr val="323130"/>
                </a:solidFill>
                <a:effectLst/>
              </a:rPr>
              <a:t>(from "The Perils of Perception: Why We’re Wrong About Nearly Everything" by Bobby Duffy)</a:t>
            </a:r>
            <a:endParaRPr lang="en-GB" dirty="0"/>
          </a:p>
        </p:txBody>
      </p:sp>
      <p:pic>
        <p:nvPicPr>
          <p:cNvPr id="2" name="Camera 1">
            <a:extLst>
              <a:ext uri="{FF2B5EF4-FFF2-40B4-BE49-F238E27FC236}">
                <a16:creationId xmlns:a16="http://schemas.microsoft.com/office/drawing/2014/main" id="{368AD1A5-5F50-5C5A-157D-917A12B285D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96192" y="5162549"/>
            <a:ext cx="1695807" cy="1695807"/>
          </a:xfrm>
          <a:prstGeom prst="ellipse">
            <a:avLst/>
          </a:prstGeom>
        </p:spPr>
      </p:pic>
    </p:spTree>
    <p:extLst>
      <p:ext uri="{BB962C8B-B14F-4D97-AF65-F5344CB8AC3E}">
        <p14:creationId xmlns:p14="http://schemas.microsoft.com/office/powerpoint/2010/main" val="626303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A7816-6FB4-8FC6-E5F1-372D08EB01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A7A55D3-5CF5-0610-D272-B730CB17D423}"/>
              </a:ext>
            </a:extLst>
          </p:cNvPr>
          <p:cNvSpPr/>
          <p:nvPr/>
        </p:nvSpPr>
        <p:spPr>
          <a:xfrm>
            <a:off x="2631462" y="2136338"/>
            <a:ext cx="6929076" cy="2585323"/>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Quoru</a:t>
            </a:r>
            <a:r>
              <a:rPr lang="en-US" sz="5400" dirty="0">
                <a:ln w="0"/>
                <a:solidFill>
                  <a:schemeClr val="accent1"/>
                </a:solidFill>
                <a:effectLst>
                  <a:outerShdw blurRad="38100" dist="25400" dir="5400000" algn="ctr" rotWithShape="0">
                    <a:srgbClr val="6E747A">
                      <a:alpha val="43000"/>
                    </a:srgbClr>
                  </a:outerShdw>
                </a:effectLst>
              </a:rPr>
              <a:t>m Pizza Talk</a:t>
            </a:r>
          </a:p>
          <a:p>
            <a:pPr algn="ctr"/>
            <a:r>
              <a:rPr lang="en-US" sz="5400" b="0" cap="none" spc="0" dirty="0">
                <a:ln w="0"/>
                <a:solidFill>
                  <a:schemeClr val="accent1"/>
                </a:solidFill>
                <a:effectLst>
                  <a:outerShdw blurRad="38100" dist="25400" dir="5400000" algn="ctr" rotWithShape="0">
                    <a:srgbClr val="6E747A">
                      <a:alpha val="43000"/>
                    </a:srgbClr>
                  </a:outerShdw>
                </a:effectLst>
              </a:rPr>
              <a:t>Demystifying Speaking</a:t>
            </a:r>
            <a:br>
              <a:rPr lang="en-US" sz="5400" b="0" cap="none" spc="0" dirty="0">
                <a:ln w="0"/>
                <a:solidFill>
                  <a:schemeClr val="accent1"/>
                </a:solidFill>
                <a:effectLst>
                  <a:outerShdw blurRad="38100" dist="25400" dir="5400000" algn="ctr" rotWithShape="0">
                    <a:srgbClr val="6E747A">
                      <a:alpha val="43000"/>
                    </a:srgbClr>
                  </a:outerShdw>
                </a:effectLst>
              </a:rPr>
            </a:br>
            <a:r>
              <a:rPr lang="en-US" sz="5400" b="0" cap="none" spc="0" dirty="0">
                <a:ln w="0"/>
                <a:solidFill>
                  <a:schemeClr val="accent1"/>
                </a:solidFill>
                <a:effectLst>
                  <a:outerShdw blurRad="38100" dist="25400" dir="5400000" algn="ctr" rotWithShape="0">
                    <a:srgbClr val="6E747A">
                      <a:alpha val="43000"/>
                    </a:srgbClr>
                  </a:outerShdw>
                </a:effectLst>
              </a:rPr>
              <a:t>Part one</a:t>
            </a:r>
          </a:p>
        </p:txBody>
      </p:sp>
      <p:pic>
        <p:nvPicPr>
          <p:cNvPr id="3" name="Camera 2">
            <a:extLst>
              <a:ext uri="{FF2B5EF4-FFF2-40B4-BE49-F238E27FC236}">
                <a16:creationId xmlns:a16="http://schemas.microsoft.com/office/drawing/2014/main" id="{BD110556-372A-6011-E3DD-142DB419987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1260547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17F6E43-37DB-BEC5-21A3-3020D4A9A86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A640C2B-1E30-8874-FF01-B781EDABA8B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D2182C9-EAF9-80B0-2522-60BCC058F0F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525288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451CA6-B412-B7ED-6BE6-7EBA77A36821}"/>
              </a:ext>
            </a:extLst>
          </p:cNvPr>
          <p:cNvSpPr/>
          <p:nvPr/>
        </p:nvSpPr>
        <p:spPr>
          <a:xfrm>
            <a:off x="443010" y="1174536"/>
            <a:ext cx="11305980" cy="4508927"/>
          </a:xfrm>
          <a:prstGeom prst="rect">
            <a:avLst/>
          </a:prstGeom>
          <a:noFill/>
        </p:spPr>
        <p:txBody>
          <a:bodyPr wrap="none" lIns="91440" tIns="45720" rIns="91440" bIns="45720">
            <a:spAutoFit/>
          </a:bodyPr>
          <a:lstStyle/>
          <a:p>
            <a:pPr algn="ctr"/>
            <a:r>
              <a:rPr lang="en-US" sz="28700" b="0" cap="none" spc="0" dirty="0">
                <a:ln w="0"/>
                <a:solidFill>
                  <a:srgbClr val="0070C0"/>
                </a:solidFill>
                <a:effectLst>
                  <a:outerShdw blurRad="38100" dist="19050" dir="2700000" algn="tl" rotWithShape="0">
                    <a:schemeClr val="dk1">
                      <a:alpha val="40000"/>
                    </a:schemeClr>
                  </a:outerShdw>
                </a:effectLst>
              </a:rPr>
              <a:t>Stories</a:t>
            </a:r>
          </a:p>
        </p:txBody>
      </p:sp>
      <p:pic>
        <p:nvPicPr>
          <p:cNvPr id="5" name="Camera 4">
            <a:extLst>
              <a:ext uri="{FF2B5EF4-FFF2-40B4-BE49-F238E27FC236}">
                <a16:creationId xmlns:a16="http://schemas.microsoft.com/office/drawing/2014/main" id="{9AC2AA85-CFF4-2A21-F0F4-61CCE7E2593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496192" y="5162549"/>
            <a:ext cx="1695807" cy="1695807"/>
          </a:xfrm>
          <a:prstGeom prst="ellipse">
            <a:avLst/>
          </a:prstGeom>
        </p:spPr>
      </p:pic>
    </p:spTree>
    <p:extLst>
      <p:ext uri="{BB962C8B-B14F-4D97-AF65-F5344CB8AC3E}">
        <p14:creationId xmlns:p14="http://schemas.microsoft.com/office/powerpoint/2010/main" val="7521007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CB98C2-7B0D-3994-56E6-E9EA513C2E2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2" name="Camera 1">
            <a:extLst>
              <a:ext uri="{FF2B5EF4-FFF2-40B4-BE49-F238E27FC236}">
                <a16:creationId xmlns:a16="http://schemas.microsoft.com/office/drawing/2014/main" id="{BF3058C0-C804-3400-26D4-C89716ACB17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12389645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0F7F3-B78F-C381-3500-E68EFD6D0750}"/>
            </a:ext>
          </a:extLst>
        </p:cNvPr>
        <p:cNvGrpSpPr/>
        <p:nvPr/>
      </p:nvGrpSpPr>
      <p:grpSpPr>
        <a:xfrm>
          <a:off x="0" y="0"/>
          <a:ext cx="0" cy="0"/>
          <a:chOff x="0" y="0"/>
          <a:chExt cx="0" cy="0"/>
        </a:xfrm>
      </p:grpSpPr>
      <p:pic>
        <p:nvPicPr>
          <p:cNvPr id="6" name="Picture 5" descr="A close-up of a crossword&#10;&#10;AI-generated content may be incorrect.">
            <a:extLst>
              <a:ext uri="{FF2B5EF4-FFF2-40B4-BE49-F238E27FC236}">
                <a16:creationId xmlns:a16="http://schemas.microsoft.com/office/drawing/2014/main" id="{8FA30620-3842-55E1-E370-552935B7119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236958" cy="6858000"/>
          </a:xfrm>
          <a:prstGeom prst="rect">
            <a:avLst/>
          </a:prstGeom>
        </p:spPr>
      </p:pic>
      <p:pic>
        <p:nvPicPr>
          <p:cNvPr id="2" name="Camera 1">
            <a:extLst>
              <a:ext uri="{FF2B5EF4-FFF2-40B4-BE49-F238E27FC236}">
                <a16:creationId xmlns:a16="http://schemas.microsoft.com/office/drawing/2014/main" id="{CA365F57-D220-F59D-84CE-72D70993066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79558" y="4800599"/>
            <a:ext cx="2057400" cy="2057400"/>
          </a:xfrm>
          <a:prstGeom prst="ellipse">
            <a:avLst/>
          </a:prstGeom>
        </p:spPr>
      </p:pic>
    </p:spTree>
    <p:extLst>
      <p:ext uri="{BB962C8B-B14F-4D97-AF65-F5344CB8AC3E}">
        <p14:creationId xmlns:p14="http://schemas.microsoft.com/office/powerpoint/2010/main" val="36153771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heart">
            <a:extLst>
              <a:ext uri="{FF2B5EF4-FFF2-40B4-BE49-F238E27FC236}">
                <a16:creationId xmlns:a16="http://schemas.microsoft.com/office/drawing/2014/main" id="{10E84C64-3126-4D1A-9621-BFD4DC222857}"/>
              </a:ext>
            </a:extLst>
          </p:cNvPr>
          <p:cNvSpPr>
            <a:spLocks noChangeAspect="1" noChangeArrowheads="1"/>
          </p:cNvSpPr>
          <p:nvPr/>
        </p:nvSpPr>
        <p:spPr bwMode="auto">
          <a:xfrm>
            <a:off x="5943600" y="3276600"/>
            <a:ext cx="1356360" cy="1356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4" name="Picture 6" descr="Image result for heart">
            <a:extLst>
              <a:ext uri="{FF2B5EF4-FFF2-40B4-BE49-F238E27FC236}">
                <a16:creationId xmlns:a16="http://schemas.microsoft.com/office/drawing/2014/main" id="{DC739B68-E3AD-42E1-804B-CEA27C3EFE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62400" y="1706880"/>
            <a:ext cx="3764280" cy="3764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EE1BD1-131C-4C4B-B469-3E60860D1287}"/>
              </a:ext>
            </a:extLst>
          </p:cNvPr>
          <p:cNvSpPr/>
          <p:nvPr/>
        </p:nvSpPr>
        <p:spPr>
          <a:xfrm>
            <a:off x="0" y="4632960"/>
            <a:ext cx="12192000" cy="2215991"/>
          </a:xfrm>
          <a:prstGeom prst="rect">
            <a:avLst/>
          </a:prstGeom>
        </p:spPr>
        <p:txBody>
          <a:bodyPr wrap="square">
            <a:spAutoFit/>
          </a:bodyPr>
          <a:lstStyle/>
          <a:p>
            <a:pPr algn="ctr"/>
            <a:r>
              <a:rPr lang="en-GB" sz="9600" dirty="0">
                <a:solidFill>
                  <a:srgbClr val="000000"/>
                </a:solidFill>
                <a:latin typeface="Comic Sans MS" panose="030F0702030302020204" pitchFamily="66" charset="0"/>
              </a:rPr>
              <a:t>Acronym’s</a:t>
            </a:r>
            <a:r>
              <a:rPr lang="en-GB" sz="13800" dirty="0"/>
              <a:t> </a:t>
            </a:r>
            <a:endParaRPr lang="en-GB" sz="13800" b="0" i="0" dirty="0">
              <a:solidFill>
                <a:srgbClr val="000000"/>
              </a:solidFill>
              <a:effectLst/>
              <a:latin typeface="Comic Sans MS" panose="030F0702030302020204" pitchFamily="66" charset="0"/>
            </a:endParaRPr>
          </a:p>
        </p:txBody>
      </p:sp>
      <p:sp>
        <p:nvSpPr>
          <p:cNvPr id="6" name="Rectangle 5">
            <a:extLst>
              <a:ext uri="{FF2B5EF4-FFF2-40B4-BE49-F238E27FC236}">
                <a16:creationId xmlns:a16="http://schemas.microsoft.com/office/drawing/2014/main" id="{70DCB6F2-26FB-415A-9E33-09D20D046408}"/>
              </a:ext>
            </a:extLst>
          </p:cNvPr>
          <p:cNvSpPr/>
          <p:nvPr/>
        </p:nvSpPr>
        <p:spPr>
          <a:xfrm>
            <a:off x="0" y="231458"/>
            <a:ext cx="12192000" cy="1569660"/>
          </a:xfrm>
          <a:prstGeom prst="rect">
            <a:avLst/>
          </a:prstGeom>
        </p:spPr>
        <p:txBody>
          <a:bodyPr wrap="square">
            <a:spAutoFit/>
          </a:bodyPr>
          <a:lstStyle/>
          <a:p>
            <a:pPr algn="ctr"/>
            <a:r>
              <a:rPr lang="en-GB" sz="9600" dirty="0">
                <a:solidFill>
                  <a:srgbClr val="000000"/>
                </a:solidFill>
                <a:latin typeface="Comic Sans MS" panose="030F0702030302020204" pitchFamily="66" charset="0"/>
              </a:rPr>
              <a:t>I.T.</a:t>
            </a:r>
            <a:r>
              <a:rPr lang="en-GB" sz="9600" dirty="0"/>
              <a:t> </a:t>
            </a:r>
            <a:endParaRPr lang="en-GB" sz="9600" b="0" i="0" dirty="0">
              <a:solidFill>
                <a:srgbClr val="000000"/>
              </a:solidFill>
              <a:effectLst/>
              <a:latin typeface="Comic Sans MS" panose="030F0702030302020204" pitchFamily="66" charset="0"/>
            </a:endParaRPr>
          </a:p>
        </p:txBody>
      </p:sp>
      <p:pic>
        <p:nvPicPr>
          <p:cNvPr id="3" name="Camera 2">
            <a:extLst>
              <a:ext uri="{FF2B5EF4-FFF2-40B4-BE49-F238E27FC236}">
                <a16:creationId xmlns:a16="http://schemas.microsoft.com/office/drawing/2014/main" id="{8E3655C7-A087-BBDB-A424-3B24C09CED3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47662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6225CF-0611-4756-83E4-C2FCE747ED0A}"/>
              </a:ext>
            </a:extLst>
          </p:cNvPr>
          <p:cNvSpPr/>
          <p:nvPr/>
        </p:nvSpPr>
        <p:spPr>
          <a:xfrm>
            <a:off x="0" y="392078"/>
            <a:ext cx="12192000" cy="1200329"/>
          </a:xfrm>
          <a:prstGeom prst="rect">
            <a:avLst/>
          </a:prstGeom>
        </p:spPr>
        <p:txBody>
          <a:bodyPr wrap="square">
            <a:spAutoFit/>
          </a:bodyPr>
          <a:lstStyle/>
          <a:p>
            <a:pPr algn="ctr"/>
            <a:r>
              <a:rPr lang="en-GB" sz="3600" dirty="0">
                <a:solidFill>
                  <a:srgbClr val="000000"/>
                </a:solidFill>
                <a:latin typeface="Comic Sans MS" panose="030F0702030302020204" pitchFamily="66" charset="0"/>
              </a:rPr>
              <a:t>Acronym’s</a:t>
            </a:r>
          </a:p>
          <a:p>
            <a:pPr algn="ctr"/>
            <a:r>
              <a:rPr lang="en-GB" sz="3600" b="1" dirty="0">
                <a:latin typeface="Comic Sans MS" panose="030F0702030302020204" pitchFamily="66" charset="0"/>
              </a:rPr>
              <a:t>acronym</a:t>
            </a:r>
            <a:r>
              <a:rPr lang="en-GB" sz="3600" dirty="0">
                <a:latin typeface="Comic Sans MS" panose="030F0702030302020204" pitchFamily="66" charset="0"/>
              </a:rPr>
              <a:t> is a </a:t>
            </a:r>
            <a:r>
              <a:rPr lang="en-GB" sz="3600" dirty="0">
                <a:latin typeface="Comic Sans MS" panose="030F0702030302020204" pitchFamily="66" charset="0"/>
                <a:hlinkClick r:id="rId2" tooltip="Word"/>
              </a:rPr>
              <a:t>word</a:t>
            </a:r>
            <a:r>
              <a:rPr lang="en-GB" sz="3600" dirty="0">
                <a:latin typeface="Comic Sans MS" panose="030F0702030302020204" pitchFamily="66" charset="0"/>
              </a:rPr>
              <a:t> or name formed as an </a:t>
            </a:r>
            <a:r>
              <a:rPr lang="en-GB" sz="3600" dirty="0">
                <a:latin typeface="Comic Sans MS" panose="030F0702030302020204" pitchFamily="66" charset="0"/>
                <a:hlinkClick r:id="rId3" tooltip="Abbreviation"/>
              </a:rPr>
              <a:t>abbreviation</a:t>
            </a:r>
            <a:r>
              <a:rPr lang="en-GB" sz="3600" dirty="0"/>
              <a:t> </a:t>
            </a:r>
            <a:endParaRPr lang="en-GB" sz="3600" b="0" i="0" dirty="0">
              <a:solidFill>
                <a:srgbClr val="000000"/>
              </a:solidFill>
              <a:effectLst/>
              <a:latin typeface="Comic Sans MS" panose="030F0702030302020204" pitchFamily="66" charset="0"/>
            </a:endParaRPr>
          </a:p>
        </p:txBody>
      </p:sp>
      <p:sp>
        <p:nvSpPr>
          <p:cNvPr id="3" name="Rectangle 2">
            <a:extLst>
              <a:ext uri="{FF2B5EF4-FFF2-40B4-BE49-F238E27FC236}">
                <a16:creationId xmlns:a16="http://schemas.microsoft.com/office/drawing/2014/main" id="{BDCE0D42-5AAC-4B93-A889-1650402A1CAE}"/>
              </a:ext>
            </a:extLst>
          </p:cNvPr>
          <p:cNvSpPr/>
          <p:nvPr/>
        </p:nvSpPr>
        <p:spPr>
          <a:xfrm>
            <a:off x="-2" y="1776964"/>
            <a:ext cx="12192001" cy="646331"/>
          </a:xfrm>
          <a:prstGeom prst="rect">
            <a:avLst/>
          </a:prstGeom>
        </p:spPr>
        <p:txBody>
          <a:bodyPr wrap="square">
            <a:spAutoFit/>
          </a:bodyPr>
          <a:lstStyle/>
          <a:p>
            <a:pPr algn="ctr"/>
            <a:r>
              <a:rPr lang="en-GB" sz="3600" dirty="0">
                <a:solidFill>
                  <a:srgbClr val="000000"/>
                </a:solidFill>
                <a:latin typeface="Comic Sans MS" panose="030F0702030302020204" pitchFamily="66" charset="0"/>
              </a:rPr>
              <a:t>Examples</a:t>
            </a:r>
            <a:r>
              <a:rPr lang="en-GB" sz="3600" dirty="0"/>
              <a:t> </a:t>
            </a:r>
            <a:endParaRPr lang="en-GB" sz="3600" b="0" i="0" dirty="0">
              <a:solidFill>
                <a:srgbClr val="000000"/>
              </a:solidFill>
              <a:effectLst/>
              <a:latin typeface="Comic Sans MS" panose="030F0702030302020204" pitchFamily="66" charset="0"/>
            </a:endParaRPr>
          </a:p>
        </p:txBody>
      </p:sp>
      <p:sp>
        <p:nvSpPr>
          <p:cNvPr id="4" name="Rectangle 3">
            <a:extLst>
              <a:ext uri="{FF2B5EF4-FFF2-40B4-BE49-F238E27FC236}">
                <a16:creationId xmlns:a16="http://schemas.microsoft.com/office/drawing/2014/main" id="{EEE2229B-2E71-424B-981B-0D78574E5BBF}"/>
              </a:ext>
            </a:extLst>
          </p:cNvPr>
          <p:cNvSpPr/>
          <p:nvPr/>
        </p:nvSpPr>
        <p:spPr>
          <a:xfrm>
            <a:off x="0" y="2772007"/>
            <a:ext cx="12192000" cy="1477328"/>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UN</a:t>
            </a:r>
          </a:p>
          <a:p>
            <a:pPr algn="ctr"/>
            <a:r>
              <a:rPr lang="en-GB" sz="3600" i="1" dirty="0">
                <a:solidFill>
                  <a:srgbClr val="000000"/>
                </a:solidFill>
                <a:latin typeface="Comic Sans MS" panose="030F0702030302020204" pitchFamily="66" charset="0"/>
              </a:rPr>
              <a:t>United Nations</a:t>
            </a:r>
            <a:r>
              <a:rPr lang="en-GB" sz="3600" dirty="0"/>
              <a:t> </a:t>
            </a:r>
            <a:endParaRPr lang="en-GB" sz="3600" b="0" i="0" dirty="0">
              <a:solidFill>
                <a:srgbClr val="000000"/>
              </a:solidFill>
              <a:effectLst/>
              <a:latin typeface="Comic Sans MS" panose="030F0702030302020204" pitchFamily="66" charset="0"/>
            </a:endParaRPr>
          </a:p>
        </p:txBody>
      </p:sp>
      <p:sp>
        <p:nvSpPr>
          <p:cNvPr id="5" name="Rectangle 4">
            <a:extLst>
              <a:ext uri="{FF2B5EF4-FFF2-40B4-BE49-F238E27FC236}">
                <a16:creationId xmlns:a16="http://schemas.microsoft.com/office/drawing/2014/main" id="{F5AB2E7C-CC01-4FD9-BC5E-70B02368EF9E}"/>
              </a:ext>
            </a:extLst>
          </p:cNvPr>
          <p:cNvSpPr/>
          <p:nvPr/>
        </p:nvSpPr>
        <p:spPr>
          <a:xfrm>
            <a:off x="-141215" y="4598047"/>
            <a:ext cx="12192000" cy="1477328"/>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BBC</a:t>
            </a:r>
          </a:p>
          <a:p>
            <a:pPr algn="ctr"/>
            <a:r>
              <a:rPr lang="en-GB" sz="3600" i="1" dirty="0">
                <a:solidFill>
                  <a:srgbClr val="000000"/>
                </a:solidFill>
                <a:latin typeface="Comic Sans MS" panose="030F0702030302020204" pitchFamily="66" charset="0"/>
              </a:rPr>
              <a:t>British Broadcasting Corporation</a:t>
            </a:r>
            <a:r>
              <a:rPr lang="en-GB" sz="3600" dirty="0"/>
              <a:t> </a:t>
            </a:r>
            <a:endParaRPr lang="en-GB" sz="3600" b="0" i="0" dirty="0">
              <a:solidFill>
                <a:srgbClr val="000000"/>
              </a:solidFill>
              <a:effectLst/>
              <a:latin typeface="Comic Sans MS" panose="030F0702030302020204" pitchFamily="66" charset="0"/>
            </a:endParaRPr>
          </a:p>
        </p:txBody>
      </p:sp>
      <p:pic>
        <p:nvPicPr>
          <p:cNvPr id="6" name="Camera 5">
            <a:extLst>
              <a:ext uri="{FF2B5EF4-FFF2-40B4-BE49-F238E27FC236}">
                <a16:creationId xmlns:a16="http://schemas.microsoft.com/office/drawing/2014/main" id="{E746646F-7888-107E-73A8-BFFD791CFD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643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ime for a game">
            <a:extLst>
              <a:ext uri="{FF2B5EF4-FFF2-40B4-BE49-F238E27FC236}">
                <a16:creationId xmlns:a16="http://schemas.microsoft.com/office/drawing/2014/main" id="{40F00A5A-1C8B-4B9E-AA8C-01DDD2AEF1F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31939" y="100401"/>
            <a:ext cx="6987892" cy="5236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663429E-1E49-4C7E-8991-BC6B81C82113}"/>
              </a:ext>
            </a:extLst>
          </p:cNvPr>
          <p:cNvSpPr/>
          <p:nvPr/>
        </p:nvSpPr>
        <p:spPr>
          <a:xfrm>
            <a:off x="0" y="5589037"/>
            <a:ext cx="12192000" cy="923330"/>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Guess the </a:t>
            </a:r>
            <a:r>
              <a:rPr lang="en-GB" sz="5400" b="1" dirty="0">
                <a:latin typeface="Comic Sans MS" panose="030F0702030302020204" pitchFamily="66" charset="0"/>
              </a:rPr>
              <a:t>acronym</a:t>
            </a:r>
            <a:endParaRPr lang="en-GB" sz="5400" b="1" dirty="0">
              <a:solidFill>
                <a:srgbClr val="000000"/>
              </a:solidFill>
              <a:latin typeface="Comic Sans MS" panose="030F0702030302020204" pitchFamily="66" charset="0"/>
            </a:endParaRPr>
          </a:p>
        </p:txBody>
      </p:sp>
      <p:pic>
        <p:nvPicPr>
          <p:cNvPr id="2" name="Camera 1">
            <a:extLst>
              <a:ext uri="{FF2B5EF4-FFF2-40B4-BE49-F238E27FC236}">
                <a16:creationId xmlns:a16="http://schemas.microsoft.com/office/drawing/2014/main" id="{3DD0F09D-23D5-673C-B588-A04BD8D1ED1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66685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9DC2A2-19D4-43FC-8E95-9A0FA40CC982}"/>
              </a:ext>
            </a:extLst>
          </p:cNvPr>
          <p:cNvSpPr txBox="1"/>
          <p:nvPr/>
        </p:nvSpPr>
        <p:spPr>
          <a:xfrm>
            <a:off x="4604045" y="0"/>
            <a:ext cx="3167855" cy="1569660"/>
          </a:xfrm>
          <a:prstGeom prst="rect">
            <a:avLst/>
          </a:prstGeom>
          <a:noFill/>
        </p:spPr>
        <p:txBody>
          <a:bodyPr wrap="none" rtlCol="0">
            <a:spAutoFit/>
          </a:bodyPr>
          <a:lstStyle/>
          <a:p>
            <a:r>
              <a:rPr lang="en-GB" sz="9600" b="1" dirty="0"/>
              <a:t>HTML</a:t>
            </a:r>
            <a:endParaRPr lang="en-GB" sz="8000" b="1" dirty="0"/>
          </a:p>
        </p:txBody>
      </p:sp>
      <p:sp>
        <p:nvSpPr>
          <p:cNvPr id="3" name="Rectangle 2">
            <a:extLst>
              <a:ext uri="{FF2B5EF4-FFF2-40B4-BE49-F238E27FC236}">
                <a16:creationId xmlns:a16="http://schemas.microsoft.com/office/drawing/2014/main" id="{8C047B83-AB9C-4BF2-A6FD-BEC6E69AB7FD}"/>
              </a:ext>
            </a:extLst>
          </p:cNvPr>
          <p:cNvSpPr/>
          <p:nvPr/>
        </p:nvSpPr>
        <p:spPr>
          <a:xfrm>
            <a:off x="-65714" y="1668479"/>
            <a:ext cx="12192000" cy="1015663"/>
          </a:xfrm>
          <a:prstGeom prst="rect">
            <a:avLst/>
          </a:prstGeom>
        </p:spPr>
        <p:txBody>
          <a:bodyPr wrap="square">
            <a:spAutoFit/>
          </a:bodyPr>
          <a:lstStyle/>
          <a:p>
            <a:pPr algn="ctr"/>
            <a:r>
              <a:rPr lang="en-GB" sz="6000" b="1" dirty="0">
                <a:solidFill>
                  <a:srgbClr val="002060"/>
                </a:solidFill>
              </a:rPr>
              <a:t>H</a:t>
            </a:r>
            <a:r>
              <a:rPr lang="en-GB" sz="6000" dirty="0"/>
              <a:t>yper </a:t>
            </a:r>
            <a:r>
              <a:rPr lang="en-GB" sz="6000" b="1" dirty="0">
                <a:solidFill>
                  <a:srgbClr val="002060"/>
                </a:solidFill>
              </a:rPr>
              <a:t>T</a:t>
            </a:r>
            <a:r>
              <a:rPr lang="en-GB" sz="6000" dirty="0"/>
              <a:t>ext </a:t>
            </a:r>
            <a:r>
              <a:rPr lang="en-GB" sz="6000" b="1" dirty="0">
                <a:solidFill>
                  <a:srgbClr val="002060"/>
                </a:solidFill>
              </a:rPr>
              <a:t>M</a:t>
            </a:r>
            <a:r>
              <a:rPr lang="en-GB" sz="6000" dirty="0"/>
              <a:t>ark up </a:t>
            </a:r>
            <a:r>
              <a:rPr lang="en-GB" sz="6000" b="1" dirty="0">
                <a:solidFill>
                  <a:srgbClr val="002060"/>
                </a:solidFill>
              </a:rPr>
              <a:t>L</a:t>
            </a:r>
            <a:r>
              <a:rPr lang="en-GB" sz="6000" dirty="0"/>
              <a:t>anguage</a:t>
            </a:r>
          </a:p>
        </p:txBody>
      </p:sp>
      <p:sp>
        <p:nvSpPr>
          <p:cNvPr id="4" name="TextBox 3">
            <a:extLst>
              <a:ext uri="{FF2B5EF4-FFF2-40B4-BE49-F238E27FC236}">
                <a16:creationId xmlns:a16="http://schemas.microsoft.com/office/drawing/2014/main" id="{911B82EE-BC7D-4222-BFE1-406DF66DDD0F}"/>
              </a:ext>
            </a:extLst>
          </p:cNvPr>
          <p:cNvSpPr txBox="1"/>
          <p:nvPr/>
        </p:nvSpPr>
        <p:spPr>
          <a:xfrm>
            <a:off x="5106258" y="3383006"/>
            <a:ext cx="2247930" cy="1569660"/>
          </a:xfrm>
          <a:prstGeom prst="rect">
            <a:avLst/>
          </a:prstGeom>
          <a:noFill/>
        </p:spPr>
        <p:txBody>
          <a:bodyPr wrap="none" rtlCol="0">
            <a:spAutoFit/>
          </a:bodyPr>
          <a:lstStyle/>
          <a:p>
            <a:r>
              <a:rPr lang="en-GB" sz="9600" b="1" dirty="0"/>
              <a:t>ETA</a:t>
            </a:r>
            <a:endParaRPr lang="en-GB" sz="8000" b="1" dirty="0"/>
          </a:p>
        </p:txBody>
      </p:sp>
      <p:sp>
        <p:nvSpPr>
          <p:cNvPr id="5" name="Rectangle 4">
            <a:extLst>
              <a:ext uri="{FF2B5EF4-FFF2-40B4-BE49-F238E27FC236}">
                <a16:creationId xmlns:a16="http://schemas.microsoft.com/office/drawing/2014/main" id="{92F77839-2007-4657-A814-FED25610371C}"/>
              </a:ext>
            </a:extLst>
          </p:cNvPr>
          <p:cNvSpPr/>
          <p:nvPr/>
        </p:nvSpPr>
        <p:spPr>
          <a:xfrm>
            <a:off x="-65714" y="5143698"/>
            <a:ext cx="12192000" cy="1015663"/>
          </a:xfrm>
          <a:prstGeom prst="rect">
            <a:avLst/>
          </a:prstGeom>
        </p:spPr>
        <p:txBody>
          <a:bodyPr wrap="square">
            <a:spAutoFit/>
          </a:bodyPr>
          <a:lstStyle/>
          <a:p>
            <a:pPr algn="ctr"/>
            <a:r>
              <a:rPr lang="en-GB" sz="6000" b="1" dirty="0">
                <a:solidFill>
                  <a:srgbClr val="002060"/>
                </a:solidFill>
              </a:rPr>
              <a:t>E</a:t>
            </a:r>
            <a:r>
              <a:rPr lang="en-GB" sz="6000" b="1" dirty="0"/>
              <a:t>stimated</a:t>
            </a:r>
            <a:r>
              <a:rPr lang="en-GB" sz="6000" b="1" dirty="0">
                <a:solidFill>
                  <a:srgbClr val="002060"/>
                </a:solidFill>
              </a:rPr>
              <a:t> T</a:t>
            </a:r>
            <a:r>
              <a:rPr lang="en-GB" sz="6000" b="1" dirty="0"/>
              <a:t>ime of </a:t>
            </a:r>
            <a:r>
              <a:rPr lang="en-GB" sz="6000" b="1" dirty="0">
                <a:solidFill>
                  <a:srgbClr val="002060"/>
                </a:solidFill>
              </a:rPr>
              <a:t>A</a:t>
            </a:r>
            <a:r>
              <a:rPr lang="en-GB" sz="6000" b="1" dirty="0"/>
              <a:t>rrival</a:t>
            </a:r>
            <a:endParaRPr lang="en-GB" sz="6000" dirty="0"/>
          </a:p>
        </p:txBody>
      </p:sp>
      <p:pic>
        <p:nvPicPr>
          <p:cNvPr id="6" name="Camera 5">
            <a:extLst>
              <a:ext uri="{FF2B5EF4-FFF2-40B4-BE49-F238E27FC236}">
                <a16:creationId xmlns:a16="http://schemas.microsoft.com/office/drawing/2014/main" id="{83D33836-853C-D202-B9F9-140565325BE7}"/>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68886" y="2875174"/>
            <a:ext cx="2057400" cy="2057400"/>
          </a:xfrm>
          <a:prstGeom prst="ellipse">
            <a:avLst/>
          </a:prstGeom>
        </p:spPr>
      </p:pic>
    </p:spTree>
    <p:extLst>
      <p:ext uri="{BB962C8B-B14F-4D97-AF65-F5344CB8AC3E}">
        <p14:creationId xmlns:p14="http://schemas.microsoft.com/office/powerpoint/2010/main" val="25148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73F437-FE49-4DC9-8DC3-5A7B0AEB73B9}"/>
              </a:ext>
            </a:extLst>
          </p:cNvPr>
          <p:cNvSpPr txBox="1"/>
          <p:nvPr/>
        </p:nvSpPr>
        <p:spPr>
          <a:xfrm>
            <a:off x="4604045" y="0"/>
            <a:ext cx="2478564" cy="1569660"/>
          </a:xfrm>
          <a:prstGeom prst="rect">
            <a:avLst/>
          </a:prstGeom>
          <a:noFill/>
        </p:spPr>
        <p:txBody>
          <a:bodyPr wrap="none" rtlCol="0">
            <a:spAutoFit/>
          </a:bodyPr>
          <a:lstStyle/>
          <a:p>
            <a:r>
              <a:rPr lang="en-GB" sz="9600" b="1" dirty="0"/>
              <a:t>ADF</a:t>
            </a:r>
            <a:endParaRPr lang="en-GB" sz="8000" b="1" dirty="0"/>
          </a:p>
        </p:txBody>
      </p:sp>
      <p:sp>
        <p:nvSpPr>
          <p:cNvPr id="3" name="Rectangle 2">
            <a:extLst>
              <a:ext uri="{FF2B5EF4-FFF2-40B4-BE49-F238E27FC236}">
                <a16:creationId xmlns:a16="http://schemas.microsoft.com/office/drawing/2014/main" id="{829D8AB9-FFBB-432C-AB21-5E0EF471D465}"/>
              </a:ext>
            </a:extLst>
          </p:cNvPr>
          <p:cNvSpPr/>
          <p:nvPr/>
        </p:nvSpPr>
        <p:spPr>
          <a:xfrm>
            <a:off x="0" y="1549850"/>
            <a:ext cx="12192000" cy="1877437"/>
          </a:xfrm>
          <a:prstGeom prst="rect">
            <a:avLst/>
          </a:prstGeom>
        </p:spPr>
        <p:txBody>
          <a:bodyPr wrap="square">
            <a:spAutoFit/>
          </a:bodyPr>
          <a:lstStyle/>
          <a:p>
            <a:pPr algn="ctr"/>
            <a:r>
              <a:rPr lang="en-GB" sz="4800" b="1" dirty="0">
                <a:solidFill>
                  <a:srgbClr val="7030A0"/>
                </a:solidFill>
              </a:rPr>
              <a:t>A</a:t>
            </a:r>
            <a:r>
              <a:rPr lang="en-GB" sz="4800" dirty="0"/>
              <a:t>merican</a:t>
            </a:r>
            <a:r>
              <a:rPr lang="en-GB" sz="4800" b="1" dirty="0">
                <a:solidFill>
                  <a:srgbClr val="002060"/>
                </a:solidFill>
              </a:rPr>
              <a:t> </a:t>
            </a:r>
            <a:r>
              <a:rPr lang="en-GB" sz="4800" b="1" dirty="0">
                <a:solidFill>
                  <a:srgbClr val="7030A0"/>
                </a:solidFill>
              </a:rPr>
              <a:t>D</a:t>
            </a:r>
            <a:r>
              <a:rPr lang="en-GB" sz="4800" dirty="0">
                <a:solidFill>
                  <a:srgbClr val="002060"/>
                </a:solidFill>
              </a:rPr>
              <a:t>efence </a:t>
            </a:r>
            <a:r>
              <a:rPr lang="en-GB" sz="4800" b="1" dirty="0">
                <a:solidFill>
                  <a:srgbClr val="7030A0"/>
                </a:solidFill>
              </a:rPr>
              <a:t>F</a:t>
            </a:r>
            <a:r>
              <a:rPr lang="en-GB" sz="4800" dirty="0">
                <a:solidFill>
                  <a:srgbClr val="002060"/>
                </a:solidFill>
              </a:rPr>
              <a:t>estival</a:t>
            </a:r>
            <a:endParaRPr lang="en-GB" sz="4800" dirty="0"/>
          </a:p>
          <a:p>
            <a:pPr algn="ctr"/>
            <a:r>
              <a:rPr lang="en-GB" sz="1000" dirty="0">
                <a:hlinkClick r:id="rId2"/>
              </a:rPr>
              <a:t>https://encyclopedia.thefreedictionary.com/American+Dance+Festival</a:t>
            </a:r>
            <a:endParaRPr lang="en-GB" sz="1000" dirty="0"/>
          </a:p>
          <a:p>
            <a:pPr algn="ctr"/>
            <a:r>
              <a:rPr lang="en-GB" sz="4800" b="1" dirty="0">
                <a:solidFill>
                  <a:srgbClr val="7030A0"/>
                </a:solidFill>
              </a:rPr>
              <a:t>A</a:t>
            </a:r>
            <a:r>
              <a:rPr lang="en-GB" sz="4800" dirty="0">
                <a:solidFill>
                  <a:srgbClr val="002060"/>
                </a:solidFill>
              </a:rPr>
              <a:t>frican </a:t>
            </a:r>
            <a:r>
              <a:rPr lang="en-GB" sz="4800" b="1" dirty="0">
                <a:solidFill>
                  <a:srgbClr val="7030A0"/>
                </a:solidFill>
              </a:rPr>
              <a:t>D</a:t>
            </a:r>
            <a:r>
              <a:rPr lang="en-GB" sz="4800" dirty="0">
                <a:solidFill>
                  <a:srgbClr val="002060"/>
                </a:solidFill>
              </a:rPr>
              <a:t>evelopment </a:t>
            </a:r>
            <a:r>
              <a:rPr lang="en-GB" sz="4800" b="1" dirty="0">
                <a:solidFill>
                  <a:srgbClr val="7030A0"/>
                </a:solidFill>
              </a:rPr>
              <a:t>F</a:t>
            </a:r>
            <a:r>
              <a:rPr lang="en-GB" sz="4800" dirty="0">
                <a:solidFill>
                  <a:srgbClr val="002060"/>
                </a:solidFill>
              </a:rPr>
              <a:t>und</a:t>
            </a:r>
            <a:endParaRPr lang="en-GB" sz="4800" dirty="0"/>
          </a:p>
          <a:p>
            <a:pPr algn="ctr"/>
            <a:r>
              <a:rPr lang="en-GB" sz="1000" dirty="0"/>
              <a:t>https://encyclopedia.thefreedictionary.com/African+Development+Foundation</a:t>
            </a:r>
            <a:endParaRPr lang="en-GB" sz="1100" dirty="0"/>
          </a:p>
        </p:txBody>
      </p:sp>
      <p:sp>
        <p:nvSpPr>
          <p:cNvPr id="4" name="TextBox 3">
            <a:extLst>
              <a:ext uri="{FF2B5EF4-FFF2-40B4-BE49-F238E27FC236}">
                <a16:creationId xmlns:a16="http://schemas.microsoft.com/office/drawing/2014/main" id="{2FB41845-C48D-476B-91F8-A9CBA1528BE4}"/>
              </a:ext>
            </a:extLst>
          </p:cNvPr>
          <p:cNvSpPr txBox="1"/>
          <p:nvPr/>
        </p:nvSpPr>
        <p:spPr>
          <a:xfrm>
            <a:off x="5134833" y="3738490"/>
            <a:ext cx="2141933" cy="1569660"/>
          </a:xfrm>
          <a:prstGeom prst="rect">
            <a:avLst/>
          </a:prstGeom>
          <a:noFill/>
        </p:spPr>
        <p:txBody>
          <a:bodyPr wrap="none" rtlCol="0">
            <a:spAutoFit/>
          </a:bodyPr>
          <a:lstStyle/>
          <a:p>
            <a:r>
              <a:rPr lang="en-GB" sz="9600" b="1" dirty="0"/>
              <a:t>ETL</a:t>
            </a:r>
            <a:endParaRPr lang="en-GB" sz="8000" b="1" dirty="0"/>
          </a:p>
        </p:txBody>
      </p:sp>
      <p:sp>
        <p:nvSpPr>
          <p:cNvPr id="5" name="Rectangle 4">
            <a:extLst>
              <a:ext uri="{FF2B5EF4-FFF2-40B4-BE49-F238E27FC236}">
                <a16:creationId xmlns:a16="http://schemas.microsoft.com/office/drawing/2014/main" id="{C027C595-6870-407B-8354-ACC1C2DF534D}"/>
              </a:ext>
            </a:extLst>
          </p:cNvPr>
          <p:cNvSpPr/>
          <p:nvPr/>
        </p:nvSpPr>
        <p:spPr>
          <a:xfrm>
            <a:off x="-94289" y="5137232"/>
            <a:ext cx="12192000" cy="1077218"/>
          </a:xfrm>
          <a:prstGeom prst="rect">
            <a:avLst/>
          </a:prstGeom>
        </p:spPr>
        <p:txBody>
          <a:bodyPr wrap="square">
            <a:spAutoFit/>
          </a:bodyPr>
          <a:lstStyle/>
          <a:p>
            <a:pPr algn="ctr"/>
            <a:r>
              <a:rPr lang="en-GB" sz="5400" b="1" dirty="0">
                <a:solidFill>
                  <a:srgbClr val="7030A0"/>
                </a:solidFill>
              </a:rPr>
              <a:t>E</a:t>
            </a:r>
            <a:r>
              <a:rPr lang="en-GB" sz="5400" dirty="0">
                <a:solidFill>
                  <a:srgbClr val="002060"/>
                </a:solidFill>
              </a:rPr>
              <a:t>nvironmental </a:t>
            </a:r>
            <a:r>
              <a:rPr lang="en-GB" sz="5400" b="1" dirty="0">
                <a:solidFill>
                  <a:srgbClr val="7030A0"/>
                </a:solidFill>
              </a:rPr>
              <a:t>T</a:t>
            </a:r>
            <a:r>
              <a:rPr lang="en-GB" sz="5400" dirty="0">
                <a:solidFill>
                  <a:srgbClr val="002060"/>
                </a:solidFill>
              </a:rPr>
              <a:t>echnology </a:t>
            </a:r>
            <a:r>
              <a:rPr lang="en-GB" sz="5400" b="1" dirty="0">
                <a:solidFill>
                  <a:srgbClr val="7030A0"/>
                </a:solidFill>
              </a:rPr>
              <a:t>L</a:t>
            </a:r>
            <a:r>
              <a:rPr lang="en-GB" sz="5400" dirty="0">
                <a:solidFill>
                  <a:srgbClr val="002060"/>
                </a:solidFill>
              </a:rPr>
              <a:t>aboratory</a:t>
            </a:r>
            <a:endParaRPr lang="en-GB" sz="5400" dirty="0"/>
          </a:p>
          <a:p>
            <a:pPr algn="ctr"/>
            <a:r>
              <a:rPr lang="en-GB" sz="1000" b="1" dirty="0">
                <a:solidFill>
                  <a:srgbClr val="002060"/>
                </a:solidFill>
              </a:rPr>
              <a:t>https://encyclopedia.thefreedictionary.com/Environmental+Technology+Laboratory</a:t>
            </a:r>
            <a:endParaRPr lang="en-GB" sz="1000" dirty="0"/>
          </a:p>
        </p:txBody>
      </p:sp>
      <p:pic>
        <p:nvPicPr>
          <p:cNvPr id="6" name="Camera 5">
            <a:extLst>
              <a:ext uri="{FF2B5EF4-FFF2-40B4-BE49-F238E27FC236}">
                <a16:creationId xmlns:a16="http://schemas.microsoft.com/office/drawing/2014/main" id="{AF568091-81F7-1B2C-444E-EE52EAFA5B9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40311" y="2768629"/>
            <a:ext cx="2057400" cy="2057400"/>
          </a:xfrm>
          <a:prstGeom prst="ellipse">
            <a:avLst/>
          </a:prstGeom>
        </p:spPr>
      </p:pic>
    </p:spTree>
    <p:extLst>
      <p:ext uri="{BB962C8B-B14F-4D97-AF65-F5344CB8AC3E}">
        <p14:creationId xmlns:p14="http://schemas.microsoft.com/office/powerpoint/2010/main" val="294468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nt You Squidward Meme | WHO ARE YOU TALKING TO | image tagged in memes,dont you squidward | made w/ Imgflip meme maker">
            <a:extLst>
              <a:ext uri="{FF2B5EF4-FFF2-40B4-BE49-F238E27FC236}">
                <a16:creationId xmlns:a16="http://schemas.microsoft.com/office/drawing/2014/main" id="{769DE65B-850F-45F9-8775-DCE77ABCC7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4933" y="205763"/>
            <a:ext cx="9689485" cy="6446474"/>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B4DE0981-A997-1797-7C99-E735A0F7B31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26019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cture">
            <a:extLst>
              <a:ext uri="{FF2B5EF4-FFF2-40B4-BE49-F238E27FC236}">
                <a16:creationId xmlns:a16="http://schemas.microsoft.com/office/drawing/2014/main" id="{13067FEE-7CE4-421D-82FD-4525E4F464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66240" y="106680"/>
            <a:ext cx="8834120" cy="6625590"/>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A383AAD6-99E3-79A5-6A50-A2F31AEAB0B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612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DAEBF05-768A-638A-A890-CA650C4B6D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C756083-E2E1-FA8F-CBC9-EDA8315D927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11E3594-7447-7F59-DDF1-9D4716798A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004674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98B1-F723-86F7-1A7A-8AE9CC050F2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81BEAB-ADB2-6215-6F7B-63560AF606F2}"/>
              </a:ext>
            </a:extLst>
          </p:cNvPr>
          <p:cNvSpPr/>
          <p:nvPr/>
        </p:nvSpPr>
        <p:spPr>
          <a:xfrm>
            <a:off x="679485" y="1851645"/>
            <a:ext cx="10833029" cy="3154710"/>
          </a:xfrm>
          <a:prstGeom prst="rect">
            <a:avLst/>
          </a:prstGeom>
          <a:noFill/>
        </p:spPr>
        <p:txBody>
          <a:bodyPr wrap="none" lIns="91440" tIns="45720" rIns="91440" bIns="45720">
            <a:spAutoFit/>
          </a:bodyPr>
          <a:lstStyle/>
          <a:p>
            <a:pPr algn="ctr"/>
            <a:r>
              <a:rPr lang="en-US" sz="19900" b="0" cap="none" spc="0" dirty="0">
                <a:ln w="0"/>
                <a:solidFill>
                  <a:srgbClr val="0070C0"/>
                </a:solidFill>
                <a:effectLst>
                  <a:outerShdw blurRad="38100" dist="19050" dir="2700000" algn="tl" rotWithShape="0">
                    <a:schemeClr val="dk1">
                      <a:alpha val="40000"/>
                    </a:schemeClr>
                  </a:outerShdw>
                </a:effectLst>
              </a:rPr>
              <a:t>Language</a:t>
            </a:r>
          </a:p>
        </p:txBody>
      </p:sp>
      <p:pic>
        <p:nvPicPr>
          <p:cNvPr id="2" name="Camera 1">
            <a:extLst>
              <a:ext uri="{FF2B5EF4-FFF2-40B4-BE49-F238E27FC236}">
                <a16:creationId xmlns:a16="http://schemas.microsoft.com/office/drawing/2014/main" id="{B0539074-81A2-2A76-ECDA-C4BAFBF018A7}"/>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30182" y="102059"/>
            <a:ext cx="2057400" cy="2057400"/>
          </a:xfrm>
          <a:prstGeom prst="ellipse">
            <a:avLst/>
          </a:prstGeom>
        </p:spPr>
      </p:pic>
    </p:spTree>
    <p:extLst>
      <p:ext uri="{BB962C8B-B14F-4D97-AF65-F5344CB8AC3E}">
        <p14:creationId xmlns:p14="http://schemas.microsoft.com/office/powerpoint/2010/main" val="4676336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8871B-14A8-0F63-DC65-DAB8D829F78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C1F52E-1EB2-20CA-0B10-A31B3CE5F540}"/>
              </a:ext>
            </a:extLst>
          </p:cNvPr>
          <p:cNvSpPr/>
          <p:nvPr/>
        </p:nvSpPr>
        <p:spPr>
          <a:xfrm>
            <a:off x="1051734" y="828288"/>
            <a:ext cx="10088531" cy="5201424"/>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Curse of </a:t>
            </a:r>
          </a:p>
          <a:p>
            <a:pPr algn="ctr"/>
            <a:r>
              <a:rPr lang="en-US" sz="16600" b="0" cap="none" spc="0" dirty="0">
                <a:ln w="0"/>
                <a:solidFill>
                  <a:srgbClr val="0070C0"/>
                </a:solidFill>
                <a:effectLst>
                  <a:outerShdw blurRad="38100" dist="19050" dir="2700000" algn="tl" rotWithShape="0">
                    <a:schemeClr val="dk1">
                      <a:alpha val="40000"/>
                    </a:schemeClr>
                  </a:outerShdw>
                </a:effectLst>
              </a:rPr>
              <a:t>knowledge</a:t>
            </a:r>
          </a:p>
        </p:txBody>
      </p:sp>
      <p:pic>
        <p:nvPicPr>
          <p:cNvPr id="2" name="Camera 1">
            <a:extLst>
              <a:ext uri="{FF2B5EF4-FFF2-40B4-BE49-F238E27FC236}">
                <a16:creationId xmlns:a16="http://schemas.microsoft.com/office/drawing/2014/main" id="{6E547F74-7789-6861-B6E3-64D88662049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111565" y="0"/>
            <a:ext cx="2057400" cy="2057400"/>
          </a:xfrm>
          <a:prstGeom prst="ellipse">
            <a:avLst/>
          </a:prstGeom>
        </p:spPr>
      </p:pic>
    </p:spTree>
    <p:extLst>
      <p:ext uri="{BB962C8B-B14F-4D97-AF65-F5344CB8AC3E}">
        <p14:creationId xmlns:p14="http://schemas.microsoft.com/office/powerpoint/2010/main" val="16125522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7A7F3-D73D-1F0D-C250-47D51F03082C}"/>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C9898825-055A-74E2-D515-3B5DD0A9B17D}"/>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169CC71-E758-9BDA-221B-0542CFCCCB56}"/>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“Computer Ram”</a:t>
            </a:r>
          </a:p>
        </p:txBody>
      </p:sp>
      <p:sp>
        <p:nvSpPr>
          <p:cNvPr id="15" name="Rectangle 14">
            <a:extLst>
              <a:ext uri="{FF2B5EF4-FFF2-40B4-BE49-F238E27FC236}">
                <a16:creationId xmlns:a16="http://schemas.microsoft.com/office/drawing/2014/main" id="{88BBED1D-5C3B-66B2-1B9E-8007448BFC3B}"/>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“Hard Drive”</a:t>
            </a:r>
          </a:p>
        </p:txBody>
      </p:sp>
      <p:sp>
        <p:nvSpPr>
          <p:cNvPr id="16" name="Flowchart: Manual Operation 15">
            <a:extLst>
              <a:ext uri="{FF2B5EF4-FFF2-40B4-BE49-F238E27FC236}">
                <a16:creationId xmlns:a16="http://schemas.microsoft.com/office/drawing/2014/main" id="{7D893370-6FA4-3880-24CF-B5BB4F4FEF7E}"/>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9F18D603-E1DB-064D-B018-2333CD7B86A7}"/>
              </a:ext>
            </a:extLst>
          </p:cNvPr>
          <p:cNvGrpSpPr/>
          <p:nvPr/>
        </p:nvGrpSpPr>
        <p:grpSpPr>
          <a:xfrm>
            <a:off x="913389" y="659679"/>
            <a:ext cx="2286000" cy="2169246"/>
            <a:chOff x="1295400" y="659679"/>
            <a:chExt cx="2286000" cy="2169246"/>
          </a:xfrm>
        </p:grpSpPr>
        <p:sp>
          <p:nvSpPr>
            <p:cNvPr id="18" name="Rectangle: Diagonal Corners Rounded 17">
              <a:extLst>
                <a:ext uri="{FF2B5EF4-FFF2-40B4-BE49-F238E27FC236}">
                  <a16:creationId xmlns:a16="http://schemas.microsoft.com/office/drawing/2014/main" id="{ED7734A5-3674-3700-5A58-05814DF879AC}"/>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F84E32C-083C-48A7-65B6-0AF7307156EC}"/>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20" name="Group 19">
            <a:extLst>
              <a:ext uri="{FF2B5EF4-FFF2-40B4-BE49-F238E27FC236}">
                <a16:creationId xmlns:a16="http://schemas.microsoft.com/office/drawing/2014/main" id="{AD90B60D-0A64-55F5-9031-2B1E0E420D64}"/>
              </a:ext>
            </a:extLst>
          </p:cNvPr>
          <p:cNvGrpSpPr/>
          <p:nvPr/>
        </p:nvGrpSpPr>
        <p:grpSpPr>
          <a:xfrm>
            <a:off x="4953000" y="720149"/>
            <a:ext cx="2286000" cy="2108776"/>
            <a:chOff x="5279000" y="720149"/>
            <a:chExt cx="2286000" cy="2108776"/>
          </a:xfrm>
        </p:grpSpPr>
        <p:sp>
          <p:nvSpPr>
            <p:cNvPr id="21" name="Rectangle: Diagonal Corners Rounded 20">
              <a:extLst>
                <a:ext uri="{FF2B5EF4-FFF2-40B4-BE49-F238E27FC236}">
                  <a16:creationId xmlns:a16="http://schemas.microsoft.com/office/drawing/2014/main" id="{846187EA-8F8D-A3FB-FAB4-621A2B66AC5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2CA233A1-791A-CF55-9681-A915DF02EAF4}"/>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23" name="Group 22">
            <a:extLst>
              <a:ext uri="{FF2B5EF4-FFF2-40B4-BE49-F238E27FC236}">
                <a16:creationId xmlns:a16="http://schemas.microsoft.com/office/drawing/2014/main" id="{22535A58-D391-8454-989F-DCC39272E839}"/>
              </a:ext>
            </a:extLst>
          </p:cNvPr>
          <p:cNvGrpSpPr/>
          <p:nvPr/>
        </p:nvGrpSpPr>
        <p:grpSpPr>
          <a:xfrm>
            <a:off x="8992611" y="770674"/>
            <a:ext cx="2286000" cy="2096351"/>
            <a:chOff x="8839200" y="770674"/>
            <a:chExt cx="2286000" cy="2096351"/>
          </a:xfrm>
        </p:grpSpPr>
        <p:sp>
          <p:nvSpPr>
            <p:cNvPr id="24" name="Rectangle: Diagonal Corners Rounded 23">
              <a:extLst>
                <a:ext uri="{FF2B5EF4-FFF2-40B4-BE49-F238E27FC236}">
                  <a16:creationId xmlns:a16="http://schemas.microsoft.com/office/drawing/2014/main" id="{F4E77FEA-EC15-781D-B41F-03B688CE56D5}"/>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64A83D8A-58B8-8C7E-DB39-9F2061C1B168}"/>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pic>
        <p:nvPicPr>
          <p:cNvPr id="26" name="Picture 25" descr="A close - up of a computer chip&#10;&#10;Description automatically generated with low confidence">
            <a:extLst>
              <a:ext uri="{FF2B5EF4-FFF2-40B4-BE49-F238E27FC236}">
                <a16:creationId xmlns:a16="http://schemas.microsoft.com/office/drawing/2014/main" id="{899A3682-43DD-E325-4D4D-876D7BCF620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0019"/>
            <a:ext cx="1383627" cy="820796"/>
          </a:xfrm>
          <a:prstGeom prst="rect">
            <a:avLst/>
          </a:prstGeom>
        </p:spPr>
      </p:pic>
      <p:pic>
        <p:nvPicPr>
          <p:cNvPr id="27" name="Picture 26" descr="A picture containing hard disc&#10;&#10;Description automatically generated">
            <a:extLst>
              <a:ext uri="{FF2B5EF4-FFF2-40B4-BE49-F238E27FC236}">
                <a16:creationId xmlns:a16="http://schemas.microsoft.com/office/drawing/2014/main" id="{9CE05F1C-3078-F611-08F7-5328891A8E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6019800"/>
            <a:ext cx="1534483" cy="818181"/>
          </a:xfrm>
          <a:prstGeom prst="rect">
            <a:avLst/>
          </a:prstGeom>
        </p:spPr>
      </p:pic>
      <p:pic>
        <p:nvPicPr>
          <p:cNvPr id="2" name="Camera 1">
            <a:extLst>
              <a:ext uri="{FF2B5EF4-FFF2-40B4-BE49-F238E27FC236}">
                <a16:creationId xmlns:a16="http://schemas.microsoft.com/office/drawing/2014/main" id="{8E28D875-A03D-2365-5DFA-EA6671520440}"/>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50147F00-4D68-810F-362B-2CC8E1A590F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14656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48A30-28B2-4521-56FA-539F1100D53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F8723F-01A7-B173-AFD6-A32D593C8FF9}"/>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B28C4BCF-C9BE-08C2-EBF5-6A1B86439424}"/>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E045D3B-347A-1E8A-1180-BD0569DC0B0A}"/>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2F218C94-C3F5-BA50-5126-F20A32A440F8}"/>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06F90759-658D-92EF-4AE5-A9475537C4A5}"/>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565DB43-501B-B4B0-79FD-092EB592D159}"/>
                </a:ext>
              </a:extLst>
            </p:cNvPr>
            <p:cNvSpPr txBox="1"/>
            <p:nvPr/>
          </p:nvSpPr>
          <p:spPr>
            <a:xfrm>
              <a:off x="5642267" y="720149"/>
              <a:ext cx="1559466" cy="584775"/>
            </a:xfrm>
            <a:prstGeom prst="rect">
              <a:avLst/>
            </a:prstGeom>
            <a:noFill/>
          </p:spPr>
          <p:txBody>
            <a:bodyPr wrap="none" rtlCol="0">
              <a:spAutoFit/>
            </a:bodyPr>
            <a:lstStyle/>
            <a:p>
              <a:r>
                <a:rPr lang="en-GB" sz="3200" dirty="0">
                  <a:solidFill>
                    <a:srgbClr val="0070C0"/>
                  </a:solidFill>
                </a:rPr>
                <a:t>Slot two</a:t>
              </a:r>
            </a:p>
          </p:txBody>
        </p:sp>
      </p:grpSp>
      <p:grpSp>
        <p:nvGrpSpPr>
          <p:cNvPr id="10" name="Group 9">
            <a:extLst>
              <a:ext uri="{FF2B5EF4-FFF2-40B4-BE49-F238E27FC236}">
                <a16:creationId xmlns:a16="http://schemas.microsoft.com/office/drawing/2014/main" id="{885F9D5C-B1D9-91F7-EC2B-B2BA16689480}"/>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CED5E68A-417C-EACB-AEF4-E4D53FD2EFDC}"/>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8E41F38-6129-6DFC-91FB-2F272B332370}"/>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A9D193D-42BB-4634-9858-A495587016DD}"/>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3C0CFED-20A7-EAE4-C64D-E7244E85F695}"/>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4FB71007-728B-D5A0-ACED-E09DE813ADEF}"/>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6D2763D-5337-F8CB-DDCE-39344729336B}"/>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72038151-E645-7DBC-7185-596946FAA52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35F197A8-6AD6-B4D6-DC8D-9532449ED06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24" name="Graphic 23" descr="Key outline">
            <a:extLst>
              <a:ext uri="{FF2B5EF4-FFF2-40B4-BE49-F238E27FC236}">
                <a16:creationId xmlns:a16="http://schemas.microsoft.com/office/drawing/2014/main" id="{8B37A934-8841-2794-A86B-0F1ADA4A4AD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19439" y="4905376"/>
            <a:ext cx="1212783" cy="1212783"/>
          </a:xfrm>
          <a:prstGeom prst="rect">
            <a:avLst/>
          </a:prstGeom>
        </p:spPr>
      </p:pic>
      <p:pic>
        <p:nvPicPr>
          <p:cNvPr id="11" name="Camera 10">
            <a:extLst>
              <a:ext uri="{FF2B5EF4-FFF2-40B4-BE49-F238E27FC236}">
                <a16:creationId xmlns:a16="http://schemas.microsoft.com/office/drawing/2014/main" id="{600935B4-F2EC-FE0D-E6FE-635001186C43}"/>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28C0E18C-867E-CE17-0928-4C200F7A5D26}"/>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46426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61CC1F-2775-DE56-9E7C-C2D7BF3DF19B}"/>
              </a:ext>
            </a:extLst>
          </p:cNvPr>
          <p:cNvSpPr/>
          <p:nvPr/>
        </p:nvSpPr>
        <p:spPr>
          <a:xfrm>
            <a:off x="1489611" y="2105561"/>
            <a:ext cx="9212778"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Analogies</a:t>
            </a:r>
          </a:p>
        </p:txBody>
      </p:sp>
      <p:pic>
        <p:nvPicPr>
          <p:cNvPr id="3" name="Camera 2">
            <a:extLst>
              <a:ext uri="{FF2B5EF4-FFF2-40B4-BE49-F238E27FC236}">
                <a16:creationId xmlns:a16="http://schemas.microsoft.com/office/drawing/2014/main" id="{95825505-084A-C120-70F9-92D4293B57A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1212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9E6C7-8D1A-1092-DCB5-ACADD4B15D90}"/>
            </a:ext>
          </a:extLst>
        </p:cNvPr>
        <p:cNvGrpSpPr/>
        <p:nvPr/>
      </p:nvGrpSpPr>
      <p:grpSpPr>
        <a:xfrm>
          <a:off x="0" y="0"/>
          <a:ext cx="0" cy="0"/>
          <a:chOff x="0" y="0"/>
          <a:chExt cx="0" cy="0"/>
        </a:xfrm>
      </p:grpSpPr>
      <p:pic>
        <p:nvPicPr>
          <p:cNvPr id="6" name="Picture 5" descr="A room with a mirror and a table with clothes on the wall&#10;&#10;AI-generated content may be incorrect.">
            <a:extLst>
              <a:ext uri="{FF2B5EF4-FFF2-40B4-BE49-F238E27FC236}">
                <a16:creationId xmlns:a16="http://schemas.microsoft.com/office/drawing/2014/main" id="{402EA8EF-3B70-0A2F-3EDD-FBEF209944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12296775" cy="6858000"/>
          </a:xfrm>
          <a:prstGeom prst="rect">
            <a:avLst/>
          </a:prstGeom>
        </p:spPr>
      </p:pic>
      <p:pic>
        <p:nvPicPr>
          <p:cNvPr id="2" name="Camera 1">
            <a:extLst>
              <a:ext uri="{FF2B5EF4-FFF2-40B4-BE49-F238E27FC236}">
                <a16:creationId xmlns:a16="http://schemas.microsoft.com/office/drawing/2014/main" id="{CFBAAFAA-EF63-AAB4-07EA-136A4A531AD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F323A56-65CC-F3CF-85BC-68C276E61E9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0B63C11-32E5-A25E-EDB1-ECF9F9EDE75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39593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CB53-C69C-66B9-FD32-64C37E53E984}"/>
            </a:ext>
          </a:extLst>
        </p:cNvPr>
        <p:cNvGrpSpPr/>
        <p:nvPr/>
      </p:nvGrpSpPr>
      <p:grpSpPr>
        <a:xfrm>
          <a:off x="0" y="0"/>
          <a:ext cx="0" cy="0"/>
          <a:chOff x="0" y="0"/>
          <a:chExt cx="0" cy="0"/>
        </a:xfrm>
      </p:grpSpPr>
      <p:pic>
        <p:nvPicPr>
          <p:cNvPr id="6" name="Picture 5" descr="A group of rubber ducks on a shelf&#10;&#10;AI-generated content may be incorrect.">
            <a:extLst>
              <a:ext uri="{FF2B5EF4-FFF2-40B4-BE49-F238E27FC236}">
                <a16:creationId xmlns:a16="http://schemas.microsoft.com/office/drawing/2014/main" id="{666C98E5-214D-134E-4ED2-C968125F1E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191999" cy="6858001"/>
          </a:xfrm>
          <a:prstGeom prst="rect">
            <a:avLst/>
          </a:prstGeom>
        </p:spPr>
      </p:pic>
      <p:pic>
        <p:nvPicPr>
          <p:cNvPr id="2" name="Camera 1">
            <a:extLst>
              <a:ext uri="{FF2B5EF4-FFF2-40B4-BE49-F238E27FC236}">
                <a16:creationId xmlns:a16="http://schemas.microsoft.com/office/drawing/2014/main" id="{CCA51B75-AE50-6C97-0D68-AE80A2AEA7D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E164C2B2-26D1-9B26-9C67-9D9323BE132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65717E7A-7377-5DFD-1878-90F04162BD7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23480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C7602-F9A0-7241-382C-BA22C9A8B2F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448D449-D3EF-DBFD-1E25-7E1C124FA396}"/>
              </a:ext>
            </a:extLst>
          </p:cNvPr>
          <p:cNvSpPr/>
          <p:nvPr/>
        </p:nvSpPr>
        <p:spPr>
          <a:xfrm>
            <a:off x="2191597" y="1543868"/>
            <a:ext cx="7808805" cy="3770263"/>
          </a:xfrm>
          <a:prstGeom prst="rect">
            <a:avLst/>
          </a:prstGeom>
          <a:noFill/>
        </p:spPr>
        <p:txBody>
          <a:bodyPr wrap="none" lIns="91440" tIns="45720" rIns="91440" bIns="45720">
            <a:spAutoFit/>
          </a:bodyPr>
          <a:lstStyle/>
          <a:p>
            <a:pPr algn="ctr"/>
            <a:r>
              <a:rPr lang="en-US" sz="23900" b="0" cap="none" spc="0" dirty="0">
                <a:ln w="0"/>
                <a:solidFill>
                  <a:srgbClr val="0070C0"/>
                </a:solidFill>
                <a:effectLst>
                  <a:outerShdw blurRad="38100" dist="19050" dir="2700000" algn="tl" rotWithShape="0">
                    <a:schemeClr val="dk1">
                      <a:alpha val="40000"/>
                    </a:schemeClr>
                  </a:outerShdw>
                </a:effectLst>
              </a:rPr>
              <a:t>Props</a:t>
            </a:r>
          </a:p>
        </p:txBody>
      </p:sp>
      <p:pic>
        <p:nvPicPr>
          <p:cNvPr id="3" name="Camera 2">
            <a:extLst>
              <a:ext uri="{FF2B5EF4-FFF2-40B4-BE49-F238E27FC236}">
                <a16:creationId xmlns:a16="http://schemas.microsoft.com/office/drawing/2014/main" id="{7F626AAA-0265-4733-5BC3-B31E2B817574}"/>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68140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88A3-18C4-3F67-5757-CE6D7C028602}"/>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26E46546-D6A8-EA7E-95D3-00AC8B3549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720" y="0"/>
            <a:ext cx="5478780" cy="5478780"/>
          </a:xfrm>
          <a:prstGeom prst="rect">
            <a:avLst/>
          </a:prstGeom>
        </p:spPr>
      </p:pic>
      <p:pic>
        <p:nvPicPr>
          <p:cNvPr id="2" name="Camera 1">
            <a:extLst>
              <a:ext uri="{FF2B5EF4-FFF2-40B4-BE49-F238E27FC236}">
                <a16:creationId xmlns:a16="http://schemas.microsoft.com/office/drawing/2014/main" id="{2CA2B10A-9BC8-2D3E-C5CA-30CB62483C0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61270" y="4800600"/>
            <a:ext cx="2057400" cy="2057400"/>
          </a:xfrm>
          <a:prstGeom prst="ellipse">
            <a:avLst/>
          </a:prstGeom>
        </p:spPr>
      </p:pic>
      <p:sp>
        <p:nvSpPr>
          <p:cNvPr id="7" name="TextBox 6">
            <a:extLst>
              <a:ext uri="{FF2B5EF4-FFF2-40B4-BE49-F238E27FC236}">
                <a16:creationId xmlns:a16="http://schemas.microsoft.com/office/drawing/2014/main" id="{A56138DA-5B88-5FE3-C01F-969B1CEB31BE}"/>
              </a:ext>
            </a:extLst>
          </p:cNvPr>
          <p:cNvSpPr txBox="1"/>
          <p:nvPr/>
        </p:nvSpPr>
        <p:spPr>
          <a:xfrm>
            <a:off x="-60960" y="5361682"/>
            <a:ext cx="10378440" cy="1200329"/>
          </a:xfrm>
          <a:prstGeom prst="rect">
            <a:avLst/>
          </a:prstGeom>
          <a:noFill/>
        </p:spPr>
        <p:txBody>
          <a:bodyPr wrap="square">
            <a:spAutoFit/>
          </a:bodyPr>
          <a:lstStyle/>
          <a:p>
            <a:pPr algn="ctr"/>
            <a:r>
              <a:rPr lang="en-GB" sz="72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https://bit.ly/3ECsJYH?r</a:t>
            </a:r>
            <a:r>
              <a:rPr lang="en-GB" sz="60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=qr</a:t>
            </a:r>
            <a:endParaRPr lang="en-GB" sz="60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0646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B7ECB-B2BE-BCBC-0D2E-D91542321B4D}"/>
            </a:ext>
          </a:extLst>
        </p:cNvPr>
        <p:cNvGrpSpPr/>
        <p:nvPr/>
      </p:nvGrpSpPr>
      <p:grpSpPr>
        <a:xfrm>
          <a:off x="0" y="0"/>
          <a:ext cx="0" cy="0"/>
          <a:chOff x="0" y="0"/>
          <a:chExt cx="0" cy="0"/>
        </a:xfrm>
      </p:grpSpPr>
      <p:pic>
        <p:nvPicPr>
          <p:cNvPr id="5" name="Picture 4" descr="A number on a red surface&#10;&#10;Description automatically generated">
            <a:extLst>
              <a:ext uri="{FF2B5EF4-FFF2-40B4-BE49-F238E27FC236}">
                <a16:creationId xmlns:a16="http://schemas.microsoft.com/office/drawing/2014/main" id="{07DD46A1-72C3-B9F6-C50F-5E39B4B44DC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A2AB70FC-2F7C-D900-ABBA-E50C12FB4D5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7F4F0BE-A69C-F64A-F99C-9D1E492FC28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C4DDA19-C4A1-F26F-5186-732CD453C58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6609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10738" y="643738"/>
            <a:ext cx="5760110" cy="5760110"/>
          </a:xfrm>
          <a:prstGeom prst="rect">
            <a:avLst/>
          </a:prstGeom>
        </p:spPr>
      </p:pic>
      <p:pic>
        <p:nvPicPr>
          <p:cNvPr id="2" name="Camera 1">
            <a:extLst>
              <a:ext uri="{FF2B5EF4-FFF2-40B4-BE49-F238E27FC236}">
                <a16:creationId xmlns:a16="http://schemas.microsoft.com/office/drawing/2014/main" id="{E7B71E7C-C4AE-E685-2DCE-8DAEB403860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5BBC620-6137-DF20-C0AA-9618081AC62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6A539FDF-AF47-14A9-85A7-502F81CF323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0627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4F1508-572A-6DBF-5FC1-F5551C54D5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A4998F6-7559-F23F-89AB-A5DFFA33F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ight painting on a dark hallway&#10;&#10;Description automatically generated">
            <a:extLst>
              <a:ext uri="{FF2B5EF4-FFF2-40B4-BE49-F238E27FC236}">
                <a16:creationId xmlns:a16="http://schemas.microsoft.com/office/drawing/2014/main" id="{BB04F1AE-8DE2-0548-F7D0-ACF46DB320D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7D68C76F-BE3A-CAE6-4A5D-E025B4E1CD4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9F5826B-9E57-513A-3652-B03099E0690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7CB3F9F-7F17-4A30-F53D-15B36D2C8D8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00259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C9F844-3108-42BC-54CD-DAC5AA500ED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8C60B1-EF2D-6A39-932D-DA2D017AB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umber on a brick wall&#10;&#10;Description automatically generated">
            <a:extLst>
              <a:ext uri="{FF2B5EF4-FFF2-40B4-BE49-F238E27FC236}">
                <a16:creationId xmlns:a16="http://schemas.microsoft.com/office/drawing/2014/main" id="{5CB758BB-B7FA-10C0-7469-BEBFCAA5604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AEB33F8-49D2-E5BF-001E-04373481F1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6317E89-D368-CF94-2694-6E24AE50630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559646B6-7B03-FBE0-ED87-85109B4D82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38365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2308-883F-C86D-4D76-E7FE3C5C22FB}"/>
            </a:ext>
          </a:extLst>
        </p:cNvPr>
        <p:cNvGrpSpPr/>
        <p:nvPr/>
      </p:nvGrpSpPr>
      <p:grpSpPr>
        <a:xfrm>
          <a:off x="0" y="0"/>
          <a:ext cx="0" cy="0"/>
          <a:chOff x="0" y="0"/>
          <a:chExt cx="0" cy="0"/>
        </a:xfrm>
      </p:grpSpPr>
      <p:pic>
        <p:nvPicPr>
          <p:cNvPr id="3" name="Picture 2" descr="A sign on a fence&#10;&#10;Description automatically generated">
            <a:extLst>
              <a:ext uri="{FF2B5EF4-FFF2-40B4-BE49-F238E27FC236}">
                <a16:creationId xmlns:a16="http://schemas.microsoft.com/office/drawing/2014/main" id="{48CE5656-3A10-DD07-2EDF-32976DE0BEB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BDD3935-397E-97D6-E05F-F5CF1480985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FAE1F6C-2D23-26D0-BB6A-66D2FEC2C8A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358EDD85-AF84-1082-3DDD-F41245806A1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5964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0C397-8009-F2FD-05FD-44FA86F5FF0A}"/>
            </a:ext>
          </a:extLst>
        </p:cNvPr>
        <p:cNvGrpSpPr/>
        <p:nvPr/>
      </p:nvGrpSpPr>
      <p:grpSpPr>
        <a:xfrm>
          <a:off x="0" y="0"/>
          <a:ext cx="0" cy="0"/>
          <a:chOff x="0" y="0"/>
          <a:chExt cx="0" cy="0"/>
        </a:xfrm>
      </p:grpSpPr>
      <p:pic>
        <p:nvPicPr>
          <p:cNvPr id="5" name="Picture 4" descr="A close-up of a medal&#10;&#10;AI-generated content may be incorrect.">
            <a:extLst>
              <a:ext uri="{FF2B5EF4-FFF2-40B4-BE49-F238E27FC236}">
                <a16:creationId xmlns:a16="http://schemas.microsoft.com/office/drawing/2014/main" id="{318C3C58-7119-EE83-C919-DE7B242FBE1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99333CEB-F49E-CECD-1AA7-4010369CDDE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18527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9139-219A-DC62-4562-C1450BEAF325}"/>
            </a:ext>
          </a:extLst>
        </p:cNvPr>
        <p:cNvGrpSpPr/>
        <p:nvPr/>
      </p:nvGrpSpPr>
      <p:grpSpPr>
        <a:xfrm>
          <a:off x="0" y="0"/>
          <a:ext cx="0" cy="0"/>
          <a:chOff x="0" y="0"/>
          <a:chExt cx="0" cy="0"/>
        </a:xfrm>
      </p:grpSpPr>
      <p:pic>
        <p:nvPicPr>
          <p:cNvPr id="5" name="Picture 4" descr="Exchanging ideas in the boardroom">
            <a:extLst>
              <a:ext uri="{FF2B5EF4-FFF2-40B4-BE49-F238E27FC236}">
                <a16:creationId xmlns:a16="http://schemas.microsoft.com/office/drawing/2014/main" id="{97124F42-C6B8-FED6-318A-8E18357F3A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71" y="0"/>
            <a:ext cx="10274458" cy="6858000"/>
          </a:xfrm>
          <a:prstGeom prst="rect">
            <a:avLst/>
          </a:prstGeom>
        </p:spPr>
      </p:pic>
      <p:pic>
        <p:nvPicPr>
          <p:cNvPr id="2" name="Camera 1">
            <a:extLst>
              <a:ext uri="{FF2B5EF4-FFF2-40B4-BE49-F238E27FC236}">
                <a16:creationId xmlns:a16="http://schemas.microsoft.com/office/drawing/2014/main" id="{F5890B0A-2A8B-7EAB-D81F-09762E18D0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1C7292B-9DC6-61F8-2CF0-052FA7D3288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63404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B0193-D188-76D7-567C-1D6941743830}"/>
            </a:ext>
          </a:extLst>
        </p:cNvPr>
        <p:cNvGrpSpPr/>
        <p:nvPr/>
      </p:nvGrpSpPr>
      <p:grpSpPr>
        <a:xfrm>
          <a:off x="0" y="0"/>
          <a:ext cx="0" cy="0"/>
          <a:chOff x="0" y="0"/>
          <a:chExt cx="0" cy="0"/>
        </a:xfrm>
      </p:grpSpPr>
      <p:pic>
        <p:nvPicPr>
          <p:cNvPr id="3" name="Picture 2" descr="A white square with a number on a mossy tree&#10;&#10;AI-generated content may be incorrect.">
            <a:extLst>
              <a:ext uri="{FF2B5EF4-FFF2-40B4-BE49-F238E27FC236}">
                <a16:creationId xmlns:a16="http://schemas.microsoft.com/office/drawing/2014/main" id="{3F57FCCC-F019-B1CD-FE5B-DA0B5BB2D75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Camera 3">
            <a:extLst>
              <a:ext uri="{FF2B5EF4-FFF2-40B4-BE49-F238E27FC236}">
                <a16:creationId xmlns:a16="http://schemas.microsoft.com/office/drawing/2014/main" id="{CB41B783-D339-EA68-2F86-10A01286115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70058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A4401-99E5-9C74-F23F-0A46826BB426}"/>
            </a:ext>
          </a:extLst>
        </p:cNvPr>
        <p:cNvGrpSpPr/>
        <p:nvPr/>
      </p:nvGrpSpPr>
      <p:grpSpPr>
        <a:xfrm>
          <a:off x="0" y="0"/>
          <a:ext cx="0" cy="0"/>
          <a:chOff x="0" y="0"/>
          <a:chExt cx="0" cy="0"/>
        </a:xfrm>
      </p:grpSpPr>
      <p:pic>
        <p:nvPicPr>
          <p:cNvPr id="3" name="Picture 2" descr="A model of a brain&#10;&#10;AI-generated content may be incorrect.">
            <a:extLst>
              <a:ext uri="{FF2B5EF4-FFF2-40B4-BE49-F238E27FC236}">
                <a16:creationId xmlns:a16="http://schemas.microsoft.com/office/drawing/2014/main" id="{D3251223-D8CD-4445-9920-BF36CDBA78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143000"/>
            <a:ext cx="12191999" cy="9294019"/>
          </a:xfrm>
          <a:prstGeom prst="rect">
            <a:avLst/>
          </a:prstGeom>
        </p:spPr>
      </p:pic>
      <p:pic>
        <p:nvPicPr>
          <p:cNvPr id="4" name="Camera 3">
            <a:extLst>
              <a:ext uri="{FF2B5EF4-FFF2-40B4-BE49-F238E27FC236}">
                <a16:creationId xmlns:a16="http://schemas.microsoft.com/office/drawing/2014/main" id="{4C9FBAE1-99E7-2EEB-A081-C5D65B7DC7A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0455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4E8FA-A241-EA09-7F02-C59E3F91A0EE}"/>
            </a:ext>
          </a:extLst>
        </p:cNvPr>
        <p:cNvGrpSpPr/>
        <p:nvPr/>
      </p:nvGrpSpPr>
      <p:grpSpPr>
        <a:xfrm>
          <a:off x="0" y="0"/>
          <a:ext cx="0" cy="0"/>
          <a:chOff x="0" y="0"/>
          <a:chExt cx="0" cy="0"/>
        </a:xfrm>
      </p:grpSpPr>
      <p:pic>
        <p:nvPicPr>
          <p:cNvPr id="4" name="Picture 3" descr="A gold number on a blue background&#10;&#10;AI-generated content may be incorrect.">
            <a:extLst>
              <a:ext uri="{FF2B5EF4-FFF2-40B4-BE49-F238E27FC236}">
                <a16:creationId xmlns:a16="http://schemas.microsoft.com/office/drawing/2014/main" id="{95512285-4585-A0E1-4448-D2E2EDE6BE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19A6F36E-D955-1D27-A924-8D0E1DE90C4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37624855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9BF2F-3AC2-93D9-22BE-E321D1076B21}"/>
            </a:ext>
          </a:extLst>
        </p:cNvPr>
        <p:cNvGrpSpPr/>
        <p:nvPr/>
      </p:nvGrpSpPr>
      <p:grpSpPr>
        <a:xfrm>
          <a:off x="0" y="0"/>
          <a:ext cx="0" cy="0"/>
          <a:chOff x="0" y="0"/>
          <a:chExt cx="0" cy="0"/>
        </a:xfrm>
      </p:grpSpPr>
      <p:pic>
        <p:nvPicPr>
          <p:cNvPr id="4" name="Picture 3" descr="A picture containing sky, outdoor, clouds, nature&#10;&#10;Description automatically generated">
            <a:extLst>
              <a:ext uri="{FF2B5EF4-FFF2-40B4-BE49-F238E27FC236}">
                <a16:creationId xmlns:a16="http://schemas.microsoft.com/office/drawing/2014/main" id="{71B60649-A68D-7A65-4ED9-B03A3F8E19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78"/>
            <a:ext cx="12192000" cy="8138956"/>
          </a:xfrm>
          <a:prstGeom prst="rect">
            <a:avLst/>
          </a:prstGeom>
        </p:spPr>
      </p:pic>
      <p:sp>
        <p:nvSpPr>
          <p:cNvPr id="2" name="Rectangle 1">
            <a:extLst>
              <a:ext uri="{FF2B5EF4-FFF2-40B4-BE49-F238E27FC236}">
                <a16:creationId xmlns:a16="http://schemas.microsoft.com/office/drawing/2014/main" id="{B3476712-4590-2E5A-6E1F-14EC2CECA825}"/>
              </a:ext>
            </a:extLst>
          </p:cNvPr>
          <p:cNvSpPr/>
          <p:nvPr/>
        </p:nvSpPr>
        <p:spPr>
          <a:xfrm>
            <a:off x="1736651" y="570131"/>
            <a:ext cx="8718697" cy="540147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Curse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knowledge</a:t>
            </a:r>
          </a:p>
        </p:txBody>
      </p:sp>
      <p:pic>
        <p:nvPicPr>
          <p:cNvPr id="3" name="Camera 2">
            <a:extLst>
              <a:ext uri="{FF2B5EF4-FFF2-40B4-BE49-F238E27FC236}">
                <a16:creationId xmlns:a16="http://schemas.microsoft.com/office/drawing/2014/main" id="{7FF5C8B4-AD19-CBD2-262B-0635732D7EC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DC9BA497-5266-47B4-6A68-6C665539E25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52765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24E6B-495E-5228-B284-2846152C5573}"/>
            </a:ext>
          </a:extLst>
        </p:cNvPr>
        <p:cNvGrpSpPr/>
        <p:nvPr/>
      </p:nvGrpSpPr>
      <p:grpSpPr>
        <a:xfrm>
          <a:off x="0" y="0"/>
          <a:ext cx="0" cy="0"/>
          <a:chOff x="0" y="0"/>
          <a:chExt cx="0" cy="0"/>
        </a:xfrm>
      </p:grpSpPr>
      <p:pic>
        <p:nvPicPr>
          <p:cNvPr id="5" name="Picture 4" descr="A number painted on a door&#10;&#10;AI-generated content may be incorrect.">
            <a:extLst>
              <a:ext uri="{FF2B5EF4-FFF2-40B4-BE49-F238E27FC236}">
                <a16:creationId xmlns:a16="http://schemas.microsoft.com/office/drawing/2014/main" id="{78FC0E2A-D9DA-A974-58FD-7C2F1DD9A8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6" name="Camera 5">
            <a:extLst>
              <a:ext uri="{FF2B5EF4-FFF2-40B4-BE49-F238E27FC236}">
                <a16:creationId xmlns:a16="http://schemas.microsoft.com/office/drawing/2014/main" id="{D1CEE0C6-EB50-FB90-8981-11160D5976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619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60DDBE4-B84E-05BA-2CC7-47093D77EB6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EA34E33-4A43-FDF7-EC13-4720AF462D0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61BE07BA-C74B-F077-68A5-7D388CC8907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59100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DFEF8-E4AB-369E-0979-ADBA83558BD2}"/>
            </a:ext>
          </a:extLst>
        </p:cNvPr>
        <p:cNvGrpSpPr/>
        <p:nvPr/>
      </p:nvGrpSpPr>
      <p:grpSpPr>
        <a:xfrm>
          <a:off x="0" y="0"/>
          <a:ext cx="0" cy="0"/>
          <a:chOff x="0" y="0"/>
          <a:chExt cx="0" cy="0"/>
        </a:xfrm>
      </p:grpSpPr>
      <p:pic>
        <p:nvPicPr>
          <p:cNvPr id="5" name="Picture 4" descr="A person looking at a map&#10;&#10;AI-generated content may be incorrect.">
            <a:extLst>
              <a:ext uri="{FF2B5EF4-FFF2-40B4-BE49-F238E27FC236}">
                <a16:creationId xmlns:a16="http://schemas.microsoft.com/office/drawing/2014/main" id="{546BE4C4-DC23-12A5-9BD9-FB20DB0C70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35508"/>
            <a:ext cx="12192000" cy="8129016"/>
          </a:xfrm>
          <a:prstGeom prst="rect">
            <a:avLst/>
          </a:prstGeom>
        </p:spPr>
      </p:pic>
      <p:pic>
        <p:nvPicPr>
          <p:cNvPr id="6" name="Camera 5">
            <a:extLst>
              <a:ext uri="{FF2B5EF4-FFF2-40B4-BE49-F238E27FC236}">
                <a16:creationId xmlns:a16="http://schemas.microsoft.com/office/drawing/2014/main" id="{51A9A82A-66C6-B113-EC2A-3CA0897A356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79162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462C2-AB16-CB23-5E57-D217571E09CF}"/>
            </a:ext>
          </a:extLst>
        </p:cNvPr>
        <p:cNvGrpSpPr/>
        <p:nvPr/>
      </p:nvGrpSpPr>
      <p:grpSpPr>
        <a:xfrm>
          <a:off x="0" y="0"/>
          <a:ext cx="0" cy="0"/>
          <a:chOff x="0" y="0"/>
          <a:chExt cx="0" cy="0"/>
        </a:xfrm>
      </p:grpSpPr>
      <p:pic>
        <p:nvPicPr>
          <p:cNvPr id="5" name="Picture 4" descr="A sign on a brick wall&#10;&#10;AI-generated content may be incorrect.">
            <a:extLst>
              <a:ext uri="{FF2B5EF4-FFF2-40B4-BE49-F238E27FC236}">
                <a16:creationId xmlns:a16="http://schemas.microsoft.com/office/drawing/2014/main" id="{0237288E-91F5-EEA4-ADBC-D92324DE80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03936492-C63B-DE37-E833-EDB5071B792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90809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1FC98-68BC-E64F-4AAB-F8CB04678C7F}"/>
            </a:ext>
          </a:extLst>
        </p:cNvPr>
        <p:cNvGrpSpPr/>
        <p:nvPr/>
      </p:nvGrpSpPr>
      <p:grpSpPr>
        <a:xfrm>
          <a:off x="0" y="0"/>
          <a:ext cx="0" cy="0"/>
          <a:chOff x="0" y="0"/>
          <a:chExt cx="0" cy="0"/>
        </a:xfrm>
      </p:grpSpPr>
      <p:pic>
        <p:nvPicPr>
          <p:cNvPr id="5" name="Picture 4" descr="A crumpled paper with a word on it&#10;&#10;AI-generated content may be incorrect.">
            <a:extLst>
              <a:ext uri="{FF2B5EF4-FFF2-40B4-BE49-F238E27FC236}">
                <a16:creationId xmlns:a16="http://schemas.microsoft.com/office/drawing/2014/main" id="{A1B0489C-6C0A-7EF6-BBE8-D5CBB2F36FD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958" y="0"/>
            <a:ext cx="12222958" cy="6858000"/>
          </a:xfrm>
          <a:prstGeom prst="rect">
            <a:avLst/>
          </a:prstGeom>
        </p:spPr>
      </p:pic>
      <p:pic>
        <p:nvPicPr>
          <p:cNvPr id="2" name="Camera 1">
            <a:extLst>
              <a:ext uri="{FF2B5EF4-FFF2-40B4-BE49-F238E27FC236}">
                <a16:creationId xmlns:a16="http://schemas.microsoft.com/office/drawing/2014/main" id="{B3059485-76A8-17F4-8ABA-986BB75BE63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64426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2875-214B-36DF-A56F-7748814F0455}"/>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87C96C87-6442-00D1-45A1-0001D3E74A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720" y="0"/>
            <a:ext cx="5478780" cy="5478780"/>
          </a:xfrm>
          <a:prstGeom prst="rect">
            <a:avLst/>
          </a:prstGeom>
        </p:spPr>
      </p:pic>
      <p:pic>
        <p:nvPicPr>
          <p:cNvPr id="2" name="Camera 1">
            <a:extLst>
              <a:ext uri="{FF2B5EF4-FFF2-40B4-BE49-F238E27FC236}">
                <a16:creationId xmlns:a16="http://schemas.microsoft.com/office/drawing/2014/main" id="{0FB20D73-BA48-E2E5-01B5-5798298E9DF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61270" y="4800600"/>
            <a:ext cx="2057400" cy="2057400"/>
          </a:xfrm>
          <a:prstGeom prst="ellipse">
            <a:avLst/>
          </a:prstGeom>
        </p:spPr>
      </p:pic>
      <p:sp>
        <p:nvSpPr>
          <p:cNvPr id="7" name="TextBox 6">
            <a:extLst>
              <a:ext uri="{FF2B5EF4-FFF2-40B4-BE49-F238E27FC236}">
                <a16:creationId xmlns:a16="http://schemas.microsoft.com/office/drawing/2014/main" id="{5F4C2DD3-B1BF-0977-A74F-275DE9AD8C93}"/>
              </a:ext>
            </a:extLst>
          </p:cNvPr>
          <p:cNvSpPr txBox="1"/>
          <p:nvPr/>
        </p:nvSpPr>
        <p:spPr>
          <a:xfrm>
            <a:off x="-60960" y="5361682"/>
            <a:ext cx="10378440" cy="1200329"/>
          </a:xfrm>
          <a:prstGeom prst="rect">
            <a:avLst/>
          </a:prstGeom>
          <a:noFill/>
        </p:spPr>
        <p:txBody>
          <a:bodyPr wrap="square">
            <a:spAutoFit/>
          </a:bodyPr>
          <a:lstStyle/>
          <a:p>
            <a:pPr algn="ctr"/>
            <a:r>
              <a:rPr lang="en-GB" sz="72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https://bit.ly/3ECsJYH?r</a:t>
            </a:r>
            <a:r>
              <a:rPr lang="en-GB" sz="60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=qr</a:t>
            </a:r>
            <a:endParaRPr lang="en-GB" sz="60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06228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23F-5F25-7116-FA7F-74243CB6BE12}"/>
              </a:ext>
            </a:extLst>
          </p:cNvPr>
          <p:cNvSpPr/>
          <p:nvPr/>
        </p:nvSpPr>
        <p:spPr>
          <a:xfrm>
            <a:off x="-38821" y="1851645"/>
            <a:ext cx="12269642" cy="3154710"/>
          </a:xfrm>
          <a:prstGeom prst="rect">
            <a:avLst/>
          </a:prstGeom>
          <a:noFill/>
        </p:spPr>
        <p:txBody>
          <a:bodyPr wrap="none" lIns="91440" tIns="45720" rIns="91440" bIns="45720">
            <a:spAutoFit/>
          </a:bodyPr>
          <a:lstStyle/>
          <a:p>
            <a:pPr algn="ctr"/>
            <a:r>
              <a:rPr lang="en-US" sz="19900" dirty="0">
                <a:ln w="0"/>
                <a:solidFill>
                  <a:srgbClr val="00B0F0"/>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Question’s?</a:t>
            </a:r>
            <a:endParaRPr lang="en-US" sz="6000" b="0" cap="none" spc="0" dirty="0">
              <a:ln w="0"/>
              <a:solidFill>
                <a:srgbClr val="00B0F0"/>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58825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12E22-446E-8EE8-034F-3D6BDF0D9206}"/>
            </a:ext>
          </a:extLst>
        </p:cNvPr>
        <p:cNvGrpSpPr/>
        <p:nvPr/>
      </p:nvGrpSpPr>
      <p:grpSpPr>
        <a:xfrm>
          <a:off x="0" y="0"/>
          <a:ext cx="0" cy="0"/>
          <a:chOff x="0" y="0"/>
          <a:chExt cx="0" cy="0"/>
        </a:xfrm>
      </p:grpSpPr>
      <p:pic>
        <p:nvPicPr>
          <p:cNvPr id="6" name="Picture 5" descr="Chalk writing on the ground&#10;&#10;AI-generated content may be incorrect.">
            <a:extLst>
              <a:ext uri="{FF2B5EF4-FFF2-40B4-BE49-F238E27FC236}">
                <a16:creationId xmlns:a16="http://schemas.microsoft.com/office/drawing/2014/main" id="{31168741-BE49-31E0-2E2B-83B94CCFCAF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9B611D19-D817-1ED6-1E8F-29A81362F71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8B5C203-DDE0-2F63-C13A-BE5263AF9E0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6421A1BB-5CF7-42F9-3656-ABFAE6450BD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51673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1C48A-67F9-379D-00AB-4E48EDF11417}"/>
            </a:ext>
          </a:extLst>
        </p:cNvPr>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65A46BB2-1C01-5C96-CE6C-317F870CBF8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D68664-3E9C-68F2-44D1-6F04BAEFD5B8}"/>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7A24638C-7114-8D77-93FD-21D4127A82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4CBB389F-7D16-FD20-8D3C-52ABC7667525}"/>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52225AC3-E81B-6BFA-0B97-DB072854571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DE8BDA0-42CF-F78C-9DF0-2D633CB31311}"/>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36735AD3-8FC6-C862-04DF-7FF2D6FDC80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814FAD6E-92DE-1FC0-0CF9-72F0F0FE7144}"/>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733DF861-3B0F-386B-4F8D-F6593FABFDEE}"/>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8C3CAC33-524B-E8BE-59CA-0DA9D367838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AE5E5734-4604-E3AD-BE6A-E575FA1DFC5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pic>
        <p:nvPicPr>
          <p:cNvPr id="2" name="Camera 1">
            <a:extLst>
              <a:ext uri="{FF2B5EF4-FFF2-40B4-BE49-F238E27FC236}">
                <a16:creationId xmlns:a16="http://schemas.microsoft.com/office/drawing/2014/main" id="{51CFA185-DD84-3E0A-733E-6318F88201A5}"/>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8896F4BD-1344-7F5E-5932-03E0F1866335}"/>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24066107-D7C9-278D-4029-F8457738D2DD}"/>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5960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1C07C38-85E2-3648-9FC8-3B7A00CF523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A498ADC-EC29-09CB-B05A-CCAF3E39FCA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109A91C-FDF3-5DFD-C3F1-1E5BD7166A0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21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pic>
        <p:nvPicPr>
          <p:cNvPr id="2" name="Camera 1">
            <a:extLst>
              <a:ext uri="{FF2B5EF4-FFF2-40B4-BE49-F238E27FC236}">
                <a16:creationId xmlns:a16="http://schemas.microsoft.com/office/drawing/2014/main" id="{6064472C-A8FA-DA85-F758-05ECBB26952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3E72176-412C-63D8-EF0F-334CCFAD496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2C020C9-490E-C9F0-F15D-B3086E04F9A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9325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2BE9C92-19E5-EDB3-01FF-FF8032AF3F7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32C2049-6889-7E95-7507-24FE10E17B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072CE1E-C2B6-003D-F222-26F89CC6782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8285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D6032D4-3EB8-D789-6D12-D14AE4497C5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91DDACE-87AA-18D7-8B76-7079BE3D52E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E4841B39-8B1F-F891-B394-44EEDC403DE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3316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28055DF-47B7-8FA2-AF0A-B3259614D32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5147251-4495-4596-20D4-C989B23B2E6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0533F426-221D-AC95-84B6-B0007E013F1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8478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pic>
        <p:nvPicPr>
          <p:cNvPr id="2" name="Camera 1">
            <a:extLst>
              <a:ext uri="{FF2B5EF4-FFF2-40B4-BE49-F238E27FC236}">
                <a16:creationId xmlns:a16="http://schemas.microsoft.com/office/drawing/2014/main" id="{07EF785F-B6AE-DBC3-6133-FB894647FD4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FC332AB-62FE-D5F0-7351-13701A55B99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C2583240-76F3-EBAF-9751-E6D9C2231F8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041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51586C-FF1C-63E1-8512-BF19F3DA7EA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road&#10;&#10;Description automatically generated">
            <a:extLst>
              <a:ext uri="{FF2B5EF4-FFF2-40B4-BE49-F238E27FC236}">
                <a16:creationId xmlns:a16="http://schemas.microsoft.com/office/drawing/2014/main" id="{8EA0C9E7-D9D2-CFFA-7FC4-6BA7C85CAEC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6D83896-F81C-DFF0-8E9C-1EE7363289C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7A97716B-3D52-7921-DC23-5C44DEA6FFE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87388756-200C-3019-8C59-C8389DB6F5E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6322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pic>
        <p:nvPicPr>
          <p:cNvPr id="2" name="Camera 1">
            <a:extLst>
              <a:ext uri="{FF2B5EF4-FFF2-40B4-BE49-F238E27FC236}">
                <a16:creationId xmlns:a16="http://schemas.microsoft.com/office/drawing/2014/main" id="{D0876BF3-48DA-ACCD-1520-D6378D446272}"/>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12724AC1-6F96-A4CA-12C0-A4B90973DA87}"/>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FAFC1683-223F-7623-8E8E-4D38A9C23417}"/>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88670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27C27B0-3D90-462E-8416-A4BD4A9E0B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00EAFD7-7F8B-B7EF-9E78-EE240709250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B8F9D650-144A-2161-12B4-213ADAFA4AC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8907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pic>
        <p:nvPicPr>
          <p:cNvPr id="2" name="Camera 1">
            <a:extLst>
              <a:ext uri="{FF2B5EF4-FFF2-40B4-BE49-F238E27FC236}">
                <a16:creationId xmlns:a16="http://schemas.microsoft.com/office/drawing/2014/main" id="{34A5B23A-76E1-A38E-E150-85B41221CAF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22B7ADAB-1A50-0E81-F338-9CCE5B1B7E9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DEA17B1-1387-E0C9-0035-5C1DA452403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1208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crossword&#10;&#10;AI-generated content may be incorrect.">
            <a:extLst>
              <a:ext uri="{FF2B5EF4-FFF2-40B4-BE49-F238E27FC236}">
                <a16:creationId xmlns:a16="http://schemas.microsoft.com/office/drawing/2014/main" id="{941FEEDE-944B-66A4-B7EF-D2D98B81BB9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4" name="Camera 3">
            <a:extLst>
              <a:ext uri="{FF2B5EF4-FFF2-40B4-BE49-F238E27FC236}">
                <a16:creationId xmlns:a16="http://schemas.microsoft.com/office/drawing/2014/main" id="{ED7B3D7F-6E96-2815-C7C4-92CE4B622B0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6472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F1100-31EC-4F38-6CEB-8CFEE112D699}"/>
            </a:ext>
          </a:extLst>
        </p:cNvPr>
        <p:cNvGrpSpPr/>
        <p:nvPr/>
      </p:nvGrpSpPr>
      <p:grpSpPr>
        <a:xfrm>
          <a:off x="0" y="0"/>
          <a:ext cx="0" cy="0"/>
          <a:chOff x="0" y="0"/>
          <a:chExt cx="0" cy="0"/>
        </a:xfrm>
      </p:grpSpPr>
      <p:pic>
        <p:nvPicPr>
          <p:cNvPr id="5" name="Picture 4" descr="A number on a red surface&#10;&#10;Description automatically generated">
            <a:extLst>
              <a:ext uri="{FF2B5EF4-FFF2-40B4-BE49-F238E27FC236}">
                <a16:creationId xmlns:a16="http://schemas.microsoft.com/office/drawing/2014/main" id="{4F16D3EC-BD52-6B25-376C-8BAA1578D5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F07B1BA1-0ABC-ACAF-AC6C-1F325869AD7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563B822C-BC6D-1AB8-67B9-AB9603CB4ED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324D4BB-81C5-51A5-FF17-8637324B2DF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2651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8AF7FA-F9A6-D35C-F416-CDEF28FE4D9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ight painting on a dark hallway&#10;&#10;Description automatically generated">
            <a:extLst>
              <a:ext uri="{FF2B5EF4-FFF2-40B4-BE49-F238E27FC236}">
                <a16:creationId xmlns:a16="http://schemas.microsoft.com/office/drawing/2014/main" id="{0A2C75D2-A08A-47E2-942A-2598B7C8B65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269F96B-4779-213E-7E79-A84473FE5AD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ABB5A67-8A4D-60F2-3DD6-86A295A9F6E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40A3E86C-0156-BFD1-BF83-8CAD14E7F4D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532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umber on a brick wall&#10;&#10;Description automatically generated">
            <a:extLst>
              <a:ext uri="{FF2B5EF4-FFF2-40B4-BE49-F238E27FC236}">
                <a16:creationId xmlns:a16="http://schemas.microsoft.com/office/drawing/2014/main" id="{B03F394D-8102-6127-C6CF-3A87A45C46C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AA8CF71-B9A3-A6D8-A8F0-B445774C4F3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BFC25FE-DB8B-D471-AC46-F2C58C15F73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3D2EB3C6-C397-A787-2184-6DBD0C399C1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9085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D40C9-65A4-5EFC-3810-0ADAB3D2343B}"/>
            </a:ext>
          </a:extLst>
        </p:cNvPr>
        <p:cNvGrpSpPr/>
        <p:nvPr/>
      </p:nvGrpSpPr>
      <p:grpSpPr>
        <a:xfrm>
          <a:off x="0" y="0"/>
          <a:ext cx="0" cy="0"/>
          <a:chOff x="0" y="0"/>
          <a:chExt cx="0" cy="0"/>
        </a:xfrm>
      </p:grpSpPr>
      <p:pic>
        <p:nvPicPr>
          <p:cNvPr id="3" name="Picture 2" descr="A sign on a fence&#10;&#10;Description automatically generated">
            <a:extLst>
              <a:ext uri="{FF2B5EF4-FFF2-40B4-BE49-F238E27FC236}">
                <a16:creationId xmlns:a16="http://schemas.microsoft.com/office/drawing/2014/main" id="{5F44EC21-0A68-5706-ADD8-DE2DB02FF3B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703D82DF-A16B-D8C2-3FF4-7414A568E69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539A6C5-D940-E49A-4F0F-3560D7BB9F9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CEA4577A-316F-919C-B57A-86E00B78EE5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2820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dal&#10;&#10;AI-generated content may be incorrect.">
            <a:extLst>
              <a:ext uri="{FF2B5EF4-FFF2-40B4-BE49-F238E27FC236}">
                <a16:creationId xmlns:a16="http://schemas.microsoft.com/office/drawing/2014/main" id="{BD618A56-F72B-509B-CEED-0B4EDAFE6B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A4AE1A96-9F1D-EAB4-5C48-CC7FCAF848A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219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ABC02-1805-F591-090B-582892738059}"/>
            </a:ext>
          </a:extLst>
        </p:cNvPr>
        <p:cNvGrpSpPr/>
        <p:nvPr/>
      </p:nvGrpSpPr>
      <p:grpSpPr>
        <a:xfrm>
          <a:off x="0" y="0"/>
          <a:ext cx="0" cy="0"/>
          <a:chOff x="0" y="0"/>
          <a:chExt cx="0" cy="0"/>
        </a:xfrm>
      </p:grpSpPr>
      <p:pic>
        <p:nvPicPr>
          <p:cNvPr id="5" name="Picture 4" descr="Exchanging ideas in the boardroom">
            <a:extLst>
              <a:ext uri="{FF2B5EF4-FFF2-40B4-BE49-F238E27FC236}">
                <a16:creationId xmlns:a16="http://schemas.microsoft.com/office/drawing/2014/main" id="{155AAC76-7194-1850-BF01-76D99C1B57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71" y="0"/>
            <a:ext cx="10274458" cy="6858000"/>
          </a:xfrm>
          <a:prstGeom prst="rect">
            <a:avLst/>
          </a:prstGeom>
        </p:spPr>
      </p:pic>
      <p:pic>
        <p:nvPicPr>
          <p:cNvPr id="2" name="Camera 1">
            <a:extLst>
              <a:ext uri="{FF2B5EF4-FFF2-40B4-BE49-F238E27FC236}">
                <a16:creationId xmlns:a16="http://schemas.microsoft.com/office/drawing/2014/main" id="{DE6ECCDE-0298-072E-7F70-A1E2DA2FCF0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E41A02B-EBA7-A062-9610-49268F1439F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0832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E5A5EB-C8C9-B13C-0F15-5427783D748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ocky mountain&#10;&#10;Description automatically generated">
            <a:extLst>
              <a:ext uri="{FF2B5EF4-FFF2-40B4-BE49-F238E27FC236}">
                <a16:creationId xmlns:a16="http://schemas.microsoft.com/office/drawing/2014/main" id="{17CF1248-D899-6E0D-2B7F-B4A2F6DF6B0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8285E16-4965-BE45-8168-41A711290C2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0A99CB5-A1CA-C207-FCCA-E32C15D89E5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899BCC27-D916-9445-B62B-800473689F0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92690" y="4759452"/>
            <a:ext cx="2057400" cy="2057400"/>
          </a:xfrm>
          <a:prstGeom prst="ellipse">
            <a:avLst/>
          </a:prstGeom>
        </p:spPr>
      </p:pic>
    </p:spTree>
    <p:extLst>
      <p:ext uri="{BB962C8B-B14F-4D97-AF65-F5344CB8AC3E}">
        <p14:creationId xmlns:p14="http://schemas.microsoft.com/office/powerpoint/2010/main" val="1243574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quare with a number on a mossy tree&#10;&#10;AI-generated content may be incorrect.">
            <a:extLst>
              <a:ext uri="{FF2B5EF4-FFF2-40B4-BE49-F238E27FC236}">
                <a16:creationId xmlns:a16="http://schemas.microsoft.com/office/drawing/2014/main" id="{34B9FAB2-FAF9-DDF1-7C4E-F3F5EAE01C9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Camera 3">
            <a:extLst>
              <a:ext uri="{FF2B5EF4-FFF2-40B4-BE49-F238E27FC236}">
                <a16:creationId xmlns:a16="http://schemas.microsoft.com/office/drawing/2014/main" id="{362709C0-4BC5-BF70-4F6A-8F5E1CC414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923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0B062-7442-92CF-6DFC-96D84585348A}"/>
            </a:ext>
          </a:extLst>
        </p:cNvPr>
        <p:cNvGrpSpPr/>
        <p:nvPr/>
      </p:nvGrpSpPr>
      <p:grpSpPr>
        <a:xfrm>
          <a:off x="0" y="0"/>
          <a:ext cx="0" cy="0"/>
          <a:chOff x="0" y="0"/>
          <a:chExt cx="0" cy="0"/>
        </a:xfrm>
      </p:grpSpPr>
      <p:pic>
        <p:nvPicPr>
          <p:cNvPr id="3" name="Picture 2" descr="A model of a brain&#10;&#10;AI-generated content may be incorrect.">
            <a:extLst>
              <a:ext uri="{FF2B5EF4-FFF2-40B4-BE49-F238E27FC236}">
                <a16:creationId xmlns:a16="http://schemas.microsoft.com/office/drawing/2014/main" id="{A170A2C4-69EA-AEA5-CBDB-1730E5A8B8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143000"/>
            <a:ext cx="12191999" cy="9294019"/>
          </a:xfrm>
          <a:prstGeom prst="rect">
            <a:avLst/>
          </a:prstGeom>
        </p:spPr>
      </p:pic>
      <p:pic>
        <p:nvPicPr>
          <p:cNvPr id="4" name="Camera 3">
            <a:extLst>
              <a:ext uri="{FF2B5EF4-FFF2-40B4-BE49-F238E27FC236}">
                <a16:creationId xmlns:a16="http://schemas.microsoft.com/office/drawing/2014/main" id="{9DE369CC-A75B-AB5D-F4C5-1A17FE278DB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638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75E6B-688D-3828-E2A3-E46329965F48}"/>
            </a:ext>
          </a:extLst>
        </p:cNvPr>
        <p:cNvGrpSpPr/>
        <p:nvPr/>
      </p:nvGrpSpPr>
      <p:grpSpPr>
        <a:xfrm>
          <a:off x="0" y="0"/>
          <a:ext cx="0" cy="0"/>
          <a:chOff x="0" y="0"/>
          <a:chExt cx="0" cy="0"/>
        </a:xfrm>
      </p:grpSpPr>
      <p:pic>
        <p:nvPicPr>
          <p:cNvPr id="4" name="Picture 3" descr="A gold number on a blue background&#10;&#10;AI-generated content may be incorrect.">
            <a:extLst>
              <a:ext uri="{FF2B5EF4-FFF2-40B4-BE49-F238E27FC236}">
                <a16:creationId xmlns:a16="http://schemas.microsoft.com/office/drawing/2014/main" id="{7D89FA16-D5DA-FAE3-E06C-D46AC7FE3D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6956D546-BE48-A3BD-F33C-13B4124D01F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1016788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E5A9F-4AB1-9E9D-F40A-53B8B49ABABA}"/>
            </a:ext>
          </a:extLst>
        </p:cNvPr>
        <p:cNvGrpSpPr/>
        <p:nvPr/>
      </p:nvGrpSpPr>
      <p:grpSpPr>
        <a:xfrm>
          <a:off x="0" y="0"/>
          <a:ext cx="0" cy="0"/>
          <a:chOff x="0" y="0"/>
          <a:chExt cx="0" cy="0"/>
        </a:xfrm>
      </p:grpSpPr>
      <p:pic>
        <p:nvPicPr>
          <p:cNvPr id="4" name="Picture 3" descr="A picture containing sky, outdoor, clouds, nature&#10;&#10;Description automatically generated">
            <a:extLst>
              <a:ext uri="{FF2B5EF4-FFF2-40B4-BE49-F238E27FC236}">
                <a16:creationId xmlns:a16="http://schemas.microsoft.com/office/drawing/2014/main" id="{E503F5E9-FE78-D569-7A86-ECEFB72F49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78"/>
            <a:ext cx="12192000" cy="8138956"/>
          </a:xfrm>
          <a:prstGeom prst="rect">
            <a:avLst/>
          </a:prstGeom>
        </p:spPr>
      </p:pic>
      <p:sp>
        <p:nvSpPr>
          <p:cNvPr id="2" name="Rectangle 1">
            <a:extLst>
              <a:ext uri="{FF2B5EF4-FFF2-40B4-BE49-F238E27FC236}">
                <a16:creationId xmlns:a16="http://schemas.microsoft.com/office/drawing/2014/main" id="{6BAD9F78-1E75-BF2F-0B0A-7DBF526F2DCF}"/>
              </a:ext>
            </a:extLst>
          </p:cNvPr>
          <p:cNvSpPr/>
          <p:nvPr/>
        </p:nvSpPr>
        <p:spPr>
          <a:xfrm>
            <a:off x="1736651" y="570131"/>
            <a:ext cx="8718697" cy="540147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Curse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knowledge</a:t>
            </a:r>
          </a:p>
        </p:txBody>
      </p:sp>
      <p:pic>
        <p:nvPicPr>
          <p:cNvPr id="3" name="Camera 2">
            <a:extLst>
              <a:ext uri="{FF2B5EF4-FFF2-40B4-BE49-F238E27FC236}">
                <a16:creationId xmlns:a16="http://schemas.microsoft.com/office/drawing/2014/main" id="{F3CE51C2-E1C6-9AFA-3B01-9C94CF78D97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6F860C8D-9452-3938-1645-4F22DD10294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31014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number painted on a door&#10;&#10;AI-generated content may be incorrect.">
            <a:extLst>
              <a:ext uri="{FF2B5EF4-FFF2-40B4-BE49-F238E27FC236}">
                <a16:creationId xmlns:a16="http://schemas.microsoft.com/office/drawing/2014/main" id="{7947A0BC-F617-F023-6964-27AD0372F3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6" name="Camera 5">
            <a:extLst>
              <a:ext uri="{FF2B5EF4-FFF2-40B4-BE49-F238E27FC236}">
                <a16:creationId xmlns:a16="http://schemas.microsoft.com/office/drawing/2014/main" id="{653F716F-35E9-9B69-EB77-6A51CB29EDD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9251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55F65-6061-6F72-D35F-59D6F4E1D001}"/>
            </a:ext>
          </a:extLst>
        </p:cNvPr>
        <p:cNvGrpSpPr/>
        <p:nvPr/>
      </p:nvGrpSpPr>
      <p:grpSpPr>
        <a:xfrm>
          <a:off x="0" y="0"/>
          <a:ext cx="0" cy="0"/>
          <a:chOff x="0" y="0"/>
          <a:chExt cx="0" cy="0"/>
        </a:xfrm>
      </p:grpSpPr>
      <p:pic>
        <p:nvPicPr>
          <p:cNvPr id="5" name="Picture 4" descr="A person looking at a map&#10;&#10;AI-generated content may be incorrect.">
            <a:extLst>
              <a:ext uri="{FF2B5EF4-FFF2-40B4-BE49-F238E27FC236}">
                <a16:creationId xmlns:a16="http://schemas.microsoft.com/office/drawing/2014/main" id="{6C7FE72B-D5D4-6C4D-2EC5-23ECA8758C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3143" y="0"/>
            <a:ext cx="10285714" cy="6858000"/>
          </a:xfrm>
          <a:prstGeom prst="rect">
            <a:avLst/>
          </a:prstGeom>
        </p:spPr>
      </p:pic>
      <p:pic>
        <p:nvPicPr>
          <p:cNvPr id="6" name="Camera 5">
            <a:extLst>
              <a:ext uri="{FF2B5EF4-FFF2-40B4-BE49-F238E27FC236}">
                <a16:creationId xmlns:a16="http://schemas.microsoft.com/office/drawing/2014/main" id="{AC44E6DA-8AE9-4744-0259-A3810C96972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031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on a brick wall&#10;&#10;AI-generated content may be incorrect.">
            <a:extLst>
              <a:ext uri="{FF2B5EF4-FFF2-40B4-BE49-F238E27FC236}">
                <a16:creationId xmlns:a16="http://schemas.microsoft.com/office/drawing/2014/main" id="{C845D9C6-93CD-DD95-175D-8EE89978A5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C64A4600-6F2C-787C-4170-0E162DDAAE1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57143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rumpled paper with a word on it&#10;&#10;AI-generated content may be incorrect.">
            <a:extLst>
              <a:ext uri="{FF2B5EF4-FFF2-40B4-BE49-F238E27FC236}">
                <a16:creationId xmlns:a16="http://schemas.microsoft.com/office/drawing/2014/main" id="{F8A77BD9-66C2-6251-0D0F-934B0A7B25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958" y="0"/>
            <a:ext cx="12222958" cy="6858000"/>
          </a:xfrm>
          <a:prstGeom prst="rect">
            <a:avLst/>
          </a:prstGeom>
        </p:spPr>
      </p:pic>
      <p:pic>
        <p:nvPicPr>
          <p:cNvPr id="2" name="Camera 1">
            <a:extLst>
              <a:ext uri="{FF2B5EF4-FFF2-40B4-BE49-F238E27FC236}">
                <a16:creationId xmlns:a16="http://schemas.microsoft.com/office/drawing/2014/main" id="{C8BEF242-658F-D4CA-9253-CFCF80740B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1533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eer on a hill&#10;&#10;AI-generated content may be incorrect.">
            <a:extLst>
              <a:ext uri="{FF2B5EF4-FFF2-40B4-BE49-F238E27FC236}">
                <a16:creationId xmlns:a16="http://schemas.microsoft.com/office/drawing/2014/main" id="{0AA62F07-1D02-08D9-2B2F-1158E9E26E0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pic>
        <p:nvPicPr>
          <p:cNvPr id="6" name="Camera 5">
            <a:extLst>
              <a:ext uri="{FF2B5EF4-FFF2-40B4-BE49-F238E27FC236}">
                <a16:creationId xmlns:a16="http://schemas.microsoft.com/office/drawing/2014/main" id="{E57F1716-3746-3B5E-3718-7DE2836A652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4236344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umber on a red surface&#10;&#10;Description automatically generated">
            <a:extLst>
              <a:ext uri="{FF2B5EF4-FFF2-40B4-BE49-F238E27FC236}">
                <a16:creationId xmlns:a16="http://schemas.microsoft.com/office/drawing/2014/main" id="{848CF116-7F9D-42AC-A5B9-05AC009B326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93798C3-FDE6-EF92-7304-7AF80A36DCC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E1C87D14-1B5A-CA44-BD54-1FF29D68C02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AC4B002-F0BB-4DBC-5140-2B416F8ADE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94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4FC53-844D-CFCB-115E-71D5A8C258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ACCEA2A-FA32-D731-A6D8-C2829E238ADD}"/>
              </a:ext>
            </a:extLst>
          </p:cNvPr>
          <p:cNvSpPr/>
          <p:nvPr/>
        </p:nvSpPr>
        <p:spPr>
          <a:xfrm>
            <a:off x="2569200" y="828288"/>
            <a:ext cx="7053599" cy="5201424"/>
          </a:xfrm>
          <a:prstGeom prst="rect">
            <a:avLst/>
          </a:prstGeom>
          <a:noFill/>
        </p:spPr>
        <p:txBody>
          <a:bodyPr wrap="non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Buyer</a:t>
            </a:r>
          </a:p>
          <a:p>
            <a:pPr algn="ctr"/>
            <a:r>
              <a:rPr lang="en-US" sz="16600" b="0" cap="none" spc="0" dirty="0">
                <a:ln w="0"/>
                <a:solidFill>
                  <a:schemeClr val="tx1"/>
                </a:solidFill>
                <a:effectLst>
                  <a:outerShdw blurRad="38100" dist="19050" dir="2700000" algn="tl" rotWithShape="0">
                    <a:schemeClr val="dk1">
                      <a:alpha val="40000"/>
                    </a:schemeClr>
                  </a:outerShdw>
                </a:effectLst>
              </a:rPr>
              <a:t>Beware</a:t>
            </a:r>
          </a:p>
        </p:txBody>
      </p:sp>
      <p:pic>
        <p:nvPicPr>
          <p:cNvPr id="3" name="Camera 2">
            <a:extLst>
              <a:ext uri="{FF2B5EF4-FFF2-40B4-BE49-F238E27FC236}">
                <a16:creationId xmlns:a16="http://schemas.microsoft.com/office/drawing/2014/main" id="{11637653-810F-A585-3E5A-BED42A2F92B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08FC88D-B94C-6DB0-9D52-4230E4EDA28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97A8E4E3-CE4F-8049-A0CC-E6327440781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072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1FF43A-BEB6-1EE2-29B4-D1AA065018B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00E63B4-C9A6-0397-18F1-49F225130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ight painting on a dark hallway&#10;&#10;Description automatically generated">
            <a:extLst>
              <a:ext uri="{FF2B5EF4-FFF2-40B4-BE49-F238E27FC236}">
                <a16:creationId xmlns:a16="http://schemas.microsoft.com/office/drawing/2014/main" id="{9E7BC3D6-8CE2-EE4C-A7B2-DA482576B0E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AB2BECB0-2073-B1A1-C72D-1118F449BE3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0C08B4D8-2006-A3EB-03F7-BCEA7EE35FE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F0B49F0-B636-3A1F-6996-C2CC0C69D6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37063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546754-62D5-EF88-63C0-5A62E6F742D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ooking through binoculars&#10;&#10;Description automatically generated">
            <a:extLst>
              <a:ext uri="{FF2B5EF4-FFF2-40B4-BE49-F238E27FC236}">
                <a16:creationId xmlns:a16="http://schemas.microsoft.com/office/drawing/2014/main" id="{BF212ABF-CD5A-8B39-360B-E5531D9593A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83A7C341-B3BB-6D5B-256B-B2BCD0238FD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32632DD-899C-6F32-D2EA-3898F9ABF8C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35FD0CB-030A-4A97-BCF2-7BC1EE23A11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0400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BC7204-0DED-2854-FFE2-B513436BD8D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scrabble letter tiles&#10;&#10;Description automatically generated">
            <a:extLst>
              <a:ext uri="{FF2B5EF4-FFF2-40B4-BE49-F238E27FC236}">
                <a16:creationId xmlns:a16="http://schemas.microsoft.com/office/drawing/2014/main" id="{8FF33E63-9A45-C271-E31B-0D276651B5A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CE585585-DE4A-683B-3166-B793DF2CE2D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9D424D6-3528-ADDE-AF22-8C95B484773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F2000DC-3D80-1E8B-4844-5C69FCC583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4381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465861-698D-E303-2F3C-23F5DEAB58E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ircular metal object with text on it&#10;&#10;Description automatically generated">
            <a:extLst>
              <a:ext uri="{FF2B5EF4-FFF2-40B4-BE49-F238E27FC236}">
                <a16:creationId xmlns:a16="http://schemas.microsoft.com/office/drawing/2014/main" id="{959AE359-24A1-F472-03A0-30D8F183D5E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4876E21-CA0B-0A9A-5B20-933B0097449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1947059-F31C-8CF5-52CF-AC53102C7CD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82680F0-1AFC-FD9A-A38C-8E58FB9C985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7124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C4726B-2F38-F054-2C3C-8566ABED06F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hild sitting on rug at school">
            <a:extLst>
              <a:ext uri="{FF2B5EF4-FFF2-40B4-BE49-F238E27FC236}">
                <a16:creationId xmlns:a16="http://schemas.microsoft.com/office/drawing/2014/main" id="{4EF56AE4-24FC-9352-E58C-AB1C2D33974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19F503F-F0F1-9222-8ECD-F6FB2CC7482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EB01AAC-EFC5-37C8-C62D-772CDB20502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77A9DA7-0746-50C7-9748-C403076E115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9944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A92FEB-834B-9786-C655-71FC91BAFB1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riding a motorcycle on the street&#10;&#10;Description automatically generated">
            <a:extLst>
              <a:ext uri="{FF2B5EF4-FFF2-40B4-BE49-F238E27FC236}">
                <a16:creationId xmlns:a16="http://schemas.microsoft.com/office/drawing/2014/main" id="{E2C7644F-6689-C2DD-8775-BEB8FA37DA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3C9ADB6-D0B3-39F8-3F0D-0F1877EB280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52B2D10-87A3-0827-DD15-B61985B4D2E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050213F8-B316-3FFA-F3DB-D50123D2899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670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B8EBA-C51C-540A-C76B-6786277F2E56}"/>
            </a:ext>
          </a:extLst>
        </p:cNvPr>
        <p:cNvGrpSpPr/>
        <p:nvPr/>
      </p:nvGrpSpPr>
      <p:grpSpPr>
        <a:xfrm>
          <a:off x="0" y="0"/>
          <a:ext cx="0" cy="0"/>
          <a:chOff x="0" y="0"/>
          <a:chExt cx="0" cy="0"/>
        </a:xfrm>
      </p:grpSpPr>
      <p:pic>
        <p:nvPicPr>
          <p:cNvPr id="3" name="Picture 2" descr="A number on a brick wall&#10;&#10;Description automatically generated">
            <a:extLst>
              <a:ext uri="{FF2B5EF4-FFF2-40B4-BE49-F238E27FC236}">
                <a16:creationId xmlns:a16="http://schemas.microsoft.com/office/drawing/2014/main" id="{8B3A8E1F-F82F-E289-E211-27050B381DA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4C95D94-5439-67A2-1A04-D42AEBE0EB4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5F6E6CE-D59E-00F4-234D-7646B1275D8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79D09C9C-798F-1EDB-066F-A8FCF48C53E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708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4604B5-A9BF-7A4A-4100-E5EFBEE710E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fence&#10;&#10;Description automatically generated">
            <a:extLst>
              <a:ext uri="{FF2B5EF4-FFF2-40B4-BE49-F238E27FC236}">
                <a16:creationId xmlns:a16="http://schemas.microsoft.com/office/drawing/2014/main" id="{2386B3DE-8EF1-94F9-D110-C81E6D74A7D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300A659-A428-9D7C-22CE-437C710F226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65A7399-CC01-308A-2CA7-DA1D9A7BAF8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CB2971F6-684E-5939-FA65-CC650EA6B8D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416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D3CC9C-EE33-5B04-ABF2-05241D92828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etter y and a ribbon&#10;&#10;Description automatically generated">
            <a:extLst>
              <a:ext uri="{FF2B5EF4-FFF2-40B4-BE49-F238E27FC236}">
                <a16:creationId xmlns:a16="http://schemas.microsoft.com/office/drawing/2014/main" id="{0DBC5A54-3FF6-267D-1DB2-E0F9B752949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8A1C61D-6808-53E2-8480-E4903292AF5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17B164F-D451-118F-7F0B-ED655958941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D4948C20-3CA3-7AA6-0190-768611A0F6A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9824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s feet in boots&#10;&#10;AI-generated content may be incorrect.">
            <a:extLst>
              <a:ext uri="{FF2B5EF4-FFF2-40B4-BE49-F238E27FC236}">
                <a16:creationId xmlns:a16="http://schemas.microsoft.com/office/drawing/2014/main" id="{0CF7DDF2-393E-739B-5599-FFCE316AE0FF}"/>
              </a:ext>
            </a:extLst>
          </p:cNvPr>
          <p:cNvPicPr>
            <a:picLocks noChangeAspect="1"/>
          </p:cNvPicPr>
          <p:nvPr/>
        </p:nvPicPr>
        <p:blipFill>
          <a:blip r:embed="rId3" cstate="email">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08C73544-BF93-3174-7E26-B9DAA219E567}"/>
              </a:ext>
            </a:extLst>
          </p:cNvPr>
          <p:cNvSpPr/>
          <p:nvPr/>
        </p:nvSpPr>
        <p:spPr>
          <a:xfrm>
            <a:off x="965200" y="965200"/>
            <a:ext cx="10261600" cy="35648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1500" b="0" cap="none" spc="0" dirty="0">
                <a:ln w="22225">
                  <a:solidFill>
                    <a:schemeClr val="tx1"/>
                  </a:solidFill>
                  <a:miter lim="800000"/>
                </a:ln>
                <a:noFill/>
                <a:effectLst>
                  <a:outerShdw blurRad="38100" dist="19050" dir="2700000" algn="tl" rotWithShape="0">
                    <a:schemeClr val="dk1">
                      <a:alpha val="40000"/>
                    </a:schemeClr>
                  </a:outerShdw>
                </a:effectLst>
                <a:latin typeface="+mj-lt"/>
                <a:ea typeface="+mj-ea"/>
                <a:cs typeface="+mj-cs"/>
              </a:rPr>
              <a:t>Three groups</a:t>
            </a:r>
          </a:p>
        </p:txBody>
      </p:sp>
      <p:pic>
        <p:nvPicPr>
          <p:cNvPr id="2" name="Camera 1">
            <a:extLst>
              <a:ext uri="{FF2B5EF4-FFF2-40B4-BE49-F238E27FC236}">
                <a16:creationId xmlns:a16="http://schemas.microsoft.com/office/drawing/2014/main" id="{3F41AD39-FC06-C09B-0D26-1C53C8B93AE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6A8299A-2645-6E46-C1AB-B8EA01539DC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1759204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at a desk with his hands up&#10;&#10;AI-generated content may be incorrect.">
            <a:extLst>
              <a:ext uri="{FF2B5EF4-FFF2-40B4-BE49-F238E27FC236}">
                <a16:creationId xmlns:a16="http://schemas.microsoft.com/office/drawing/2014/main" id="{E7E82E04-283A-143E-C5CA-9D59CA95CF9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382500" cy="6858000"/>
          </a:xfrm>
          <a:prstGeom prst="rect">
            <a:avLst/>
          </a:prstGeom>
        </p:spPr>
      </p:pic>
      <p:pic>
        <p:nvPicPr>
          <p:cNvPr id="6" name="Camera 5">
            <a:extLst>
              <a:ext uri="{FF2B5EF4-FFF2-40B4-BE49-F238E27FC236}">
                <a16:creationId xmlns:a16="http://schemas.microsoft.com/office/drawing/2014/main" id="{9E302666-C24C-4929-E7F9-AA056C5AC99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2329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5E0DC8-F36A-A41F-4678-6C406A2CC43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olleagues reviewing documents">
            <a:extLst>
              <a:ext uri="{FF2B5EF4-FFF2-40B4-BE49-F238E27FC236}">
                <a16:creationId xmlns:a16="http://schemas.microsoft.com/office/drawing/2014/main" id="{A69C95E9-607A-ABE3-4E01-F0B7658BD965}"/>
              </a:ext>
            </a:extLst>
          </p:cNvPr>
          <p:cNvPicPr>
            <a:picLocks noChangeAspect="1"/>
          </p:cNvPicPr>
          <p:nvPr/>
        </p:nvPicPr>
        <p:blipFill>
          <a:blip r:embed="rId3" cstate="email">
            <a:alphaModFix amt="70000"/>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25345BA-4486-FE00-2EAF-9032EF294F8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EB9DCB21-1242-36BB-4D2F-F95CB4799A42}"/>
              </a:ext>
            </a:extLst>
          </p:cNvPr>
          <p:cNvSpPr/>
          <p:nvPr/>
        </p:nvSpPr>
        <p:spPr>
          <a:xfrm>
            <a:off x="457116" y="2553678"/>
            <a:ext cx="11277767" cy="1569660"/>
          </a:xfrm>
          <a:prstGeom prst="rect">
            <a:avLst/>
          </a:prstGeom>
          <a:noFill/>
        </p:spPr>
        <p:txBody>
          <a:bodyPr wrap="none" lIns="91440" tIns="45720" rIns="91440" bIns="45720">
            <a:spAutoFit/>
          </a:bodyPr>
          <a:lstStyle/>
          <a:p>
            <a:pPr algn="ctr"/>
            <a:r>
              <a:rPr lang="en-US" sz="9600" b="1" dirty="0">
                <a:ln w="0"/>
                <a:solidFill>
                  <a:schemeClr val="bg1"/>
                </a:solidFill>
                <a:effectLst>
                  <a:outerShdw blurRad="38100" dist="19050" dir="2700000" algn="tl" rotWithShape="0">
                    <a:schemeClr val="dk1">
                      <a:alpha val="40000"/>
                    </a:schemeClr>
                  </a:outerShdw>
                </a:effectLst>
              </a:rPr>
              <a:t>Program committee</a:t>
            </a:r>
            <a:endParaRPr lang="en-US" sz="9600" b="1" cap="none" spc="0" dirty="0">
              <a:ln w="0"/>
              <a:solidFill>
                <a:schemeClr val="bg1"/>
              </a:solidFill>
              <a:effectLst>
                <a:outerShdw blurRad="38100" dist="19050" dir="2700000" algn="tl" rotWithShape="0">
                  <a:schemeClr val="dk1">
                    <a:alpha val="40000"/>
                  </a:schemeClr>
                </a:outerShdw>
              </a:effectLst>
            </a:endParaRPr>
          </a:p>
        </p:txBody>
      </p:sp>
      <p:pic>
        <p:nvPicPr>
          <p:cNvPr id="5" name="Camera 4">
            <a:extLst>
              <a:ext uri="{FF2B5EF4-FFF2-40B4-BE49-F238E27FC236}">
                <a16:creationId xmlns:a16="http://schemas.microsoft.com/office/drawing/2014/main" id="{B5F59DF4-66D9-FD68-D3D4-856F21DBEA9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86437298-F277-2E88-3FCC-330662FF132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92669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in chairs&#10;&#10;AI-generated content may be incorrect.">
            <a:extLst>
              <a:ext uri="{FF2B5EF4-FFF2-40B4-BE49-F238E27FC236}">
                <a16:creationId xmlns:a16="http://schemas.microsoft.com/office/drawing/2014/main" id="{BCF1670E-3B93-49C2-F1E6-DDEE9CBB3FE0}"/>
              </a:ext>
            </a:extLst>
          </p:cNvPr>
          <p:cNvPicPr>
            <a:picLocks noChangeAspect="1"/>
          </p:cNvPicPr>
          <p:nvPr/>
        </p:nvPicPr>
        <p:blipFill>
          <a:blip r:embed="rId3" cstate="email">
            <a:alphaModFix amt="70000"/>
            <a:extLst>
              <a:ext uri="{28A0092B-C50C-407E-A947-70E740481C1C}">
                <a14:useLocalDpi xmlns:a14="http://schemas.microsoft.com/office/drawing/2010/main"/>
              </a:ext>
            </a:extLst>
          </a:blip>
          <a:stretch>
            <a:fillRect/>
          </a:stretch>
        </p:blipFill>
        <p:spPr>
          <a:xfrm>
            <a:off x="403" y="0"/>
            <a:ext cx="12191193" cy="6858000"/>
          </a:xfrm>
          <a:prstGeom prst="rect">
            <a:avLst/>
          </a:prstGeom>
        </p:spPr>
      </p:pic>
      <p:sp>
        <p:nvSpPr>
          <p:cNvPr id="6" name="Rectangle 5">
            <a:extLst>
              <a:ext uri="{FF2B5EF4-FFF2-40B4-BE49-F238E27FC236}">
                <a16:creationId xmlns:a16="http://schemas.microsoft.com/office/drawing/2014/main" id="{E38AF5A7-EB6B-085A-90CD-608EF9B4EF67}"/>
              </a:ext>
            </a:extLst>
          </p:cNvPr>
          <p:cNvSpPr/>
          <p:nvPr/>
        </p:nvSpPr>
        <p:spPr>
          <a:xfrm>
            <a:off x="3358714" y="2553678"/>
            <a:ext cx="5474576" cy="1569660"/>
          </a:xfrm>
          <a:prstGeom prst="rect">
            <a:avLst/>
          </a:prstGeom>
          <a:noFill/>
        </p:spPr>
        <p:txBody>
          <a:bodyPr wrap="none" lIns="91440" tIns="45720" rIns="91440" bIns="45720">
            <a:spAutoFit/>
          </a:bodyPr>
          <a:lstStyle/>
          <a:p>
            <a:pPr algn="ctr"/>
            <a:r>
              <a:rPr lang="en-US" sz="9600" b="1" dirty="0">
                <a:ln w="0"/>
                <a:solidFill>
                  <a:schemeClr val="bg1"/>
                </a:solidFill>
                <a:effectLst>
                  <a:outerShdw blurRad="38100" dist="19050" dir="2700000" algn="tl" rotWithShape="0">
                    <a:schemeClr val="dk1">
                      <a:alpha val="40000"/>
                    </a:schemeClr>
                  </a:outerShdw>
                </a:effectLst>
              </a:rPr>
              <a:t>Audience</a:t>
            </a:r>
            <a:endParaRPr lang="en-US" sz="9600" b="1" cap="none" spc="0" dirty="0">
              <a:ln w="0"/>
              <a:solidFill>
                <a:schemeClr val="bg1"/>
              </a:solidFill>
              <a:effectLst>
                <a:outerShdw blurRad="38100" dist="19050" dir="2700000" algn="tl" rotWithShape="0">
                  <a:schemeClr val="dk1">
                    <a:alpha val="40000"/>
                  </a:schemeClr>
                </a:outerShdw>
              </a:effectLst>
            </a:endParaRPr>
          </a:p>
        </p:txBody>
      </p:sp>
      <p:pic>
        <p:nvPicPr>
          <p:cNvPr id="2" name="Camera 1">
            <a:extLst>
              <a:ext uri="{FF2B5EF4-FFF2-40B4-BE49-F238E27FC236}">
                <a16:creationId xmlns:a16="http://schemas.microsoft.com/office/drawing/2014/main" id="{29368C42-4991-1189-0E8B-C822889A77E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01972565-E288-806E-19AF-BA431216320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49465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aper clips forming a word&#10;&#10;AI-generated content may be incorrect.">
            <a:extLst>
              <a:ext uri="{FF2B5EF4-FFF2-40B4-BE49-F238E27FC236}">
                <a16:creationId xmlns:a16="http://schemas.microsoft.com/office/drawing/2014/main" id="{5E845948-0AE4-7E59-3E68-B64B2A8FAF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A2326E6-3AC9-FDD3-BF3A-362A67874E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BF6072A-4C53-094C-0F95-E3453583394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8141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78CF-4C52-E438-9B2E-35C07329E7C0}"/>
            </a:ext>
          </a:extLst>
        </p:cNvPr>
        <p:cNvGrpSpPr/>
        <p:nvPr/>
      </p:nvGrpSpPr>
      <p:grpSpPr>
        <a:xfrm>
          <a:off x="0" y="0"/>
          <a:ext cx="0" cy="0"/>
          <a:chOff x="0" y="0"/>
          <a:chExt cx="0" cy="0"/>
        </a:xfrm>
      </p:grpSpPr>
      <p:pic>
        <p:nvPicPr>
          <p:cNvPr id="4" name="Picture 3" descr="A close-up of a word&#10;&#10;AI-generated content may be incorrect.">
            <a:extLst>
              <a:ext uri="{FF2B5EF4-FFF2-40B4-BE49-F238E27FC236}">
                <a16:creationId xmlns:a16="http://schemas.microsoft.com/office/drawing/2014/main" id="{8F30F117-B9F9-858E-7130-8DAC261608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pic>
        <p:nvPicPr>
          <p:cNvPr id="2" name="Camera 1">
            <a:extLst>
              <a:ext uri="{FF2B5EF4-FFF2-40B4-BE49-F238E27FC236}">
                <a16:creationId xmlns:a16="http://schemas.microsoft.com/office/drawing/2014/main" id="{E1B13065-9067-527E-0FD5-FCE9CA10B6F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77B630E-CF28-4D14-0A24-2475E2EC6DF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B0C5577-CB47-39D3-C67C-4254AB35E20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8784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0E42B-FA6E-08E4-3A0D-88275AB09899}"/>
            </a:ext>
          </a:extLst>
        </p:cNvPr>
        <p:cNvGrpSpPr/>
        <p:nvPr/>
      </p:nvGrpSpPr>
      <p:grpSpPr>
        <a:xfrm>
          <a:off x="0" y="0"/>
          <a:ext cx="0" cy="0"/>
          <a:chOff x="0" y="0"/>
          <a:chExt cx="0" cy="0"/>
        </a:xfrm>
      </p:grpSpPr>
      <p:pic>
        <p:nvPicPr>
          <p:cNvPr id="4" name="Picture 3" descr="A person saluting with her hand&#10;&#10;AI-generated content may be incorrect.">
            <a:extLst>
              <a:ext uri="{FF2B5EF4-FFF2-40B4-BE49-F238E27FC236}">
                <a16:creationId xmlns:a16="http://schemas.microsoft.com/office/drawing/2014/main" id="{6E839D2A-0A4D-2661-68F6-84418FD929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71016"/>
            <a:ext cx="12192000" cy="8129016"/>
          </a:xfrm>
          <a:prstGeom prst="rect">
            <a:avLst/>
          </a:prstGeom>
        </p:spPr>
      </p:pic>
      <p:pic>
        <p:nvPicPr>
          <p:cNvPr id="2" name="Camera 1">
            <a:extLst>
              <a:ext uri="{FF2B5EF4-FFF2-40B4-BE49-F238E27FC236}">
                <a16:creationId xmlns:a16="http://schemas.microsoft.com/office/drawing/2014/main" id="{C28742B3-671F-A342-D20E-E07E749F0E7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2DA4AF27-277A-86A3-72DE-788855D777F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AE319455-F73E-318F-83B0-D675812FB58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9861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E444D-6A9E-2AA0-C045-DADFA391BB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729AE95-CA1E-EA75-8B70-277E6C5E8E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24110" y="0"/>
            <a:ext cx="8743780" cy="6858000"/>
          </a:xfrm>
          <a:prstGeom prst="rect">
            <a:avLst/>
          </a:prstGeom>
        </p:spPr>
      </p:pic>
      <p:pic>
        <p:nvPicPr>
          <p:cNvPr id="2" name="Camera 1">
            <a:extLst>
              <a:ext uri="{FF2B5EF4-FFF2-40B4-BE49-F238E27FC236}">
                <a16:creationId xmlns:a16="http://schemas.microsoft.com/office/drawing/2014/main" id="{72AEB297-B19E-1105-AC2A-B731A470231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4404D68C-0B4D-3FB1-81D2-3F2BD96F283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89CB1EC0-7923-C63B-265D-8F2A96A8C11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8323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5FD08-9694-D2FC-494A-BFA36FAEF95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6AC639A-950E-C15B-3EA8-BB32EB462A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61994" y="0"/>
            <a:ext cx="9668012" cy="6858000"/>
          </a:xfrm>
          <a:prstGeom prst="rect">
            <a:avLst/>
          </a:prstGeom>
        </p:spPr>
      </p:pic>
      <p:pic>
        <p:nvPicPr>
          <p:cNvPr id="2" name="Camera 1">
            <a:extLst>
              <a:ext uri="{FF2B5EF4-FFF2-40B4-BE49-F238E27FC236}">
                <a16:creationId xmlns:a16="http://schemas.microsoft.com/office/drawing/2014/main" id="{2E20D0B6-D846-B1BA-F59D-4DB45FD5A4E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8533EEBA-D87C-E220-D599-740D663B5E8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599C29C-6CBF-931B-59EF-CE0B7CFF443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6124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11F1F-3163-FF24-AE52-F4B572D3A277}"/>
            </a:ext>
          </a:extLst>
        </p:cNvPr>
        <p:cNvGrpSpPr/>
        <p:nvPr/>
      </p:nvGrpSpPr>
      <p:grpSpPr>
        <a:xfrm>
          <a:off x="0" y="0"/>
          <a:ext cx="0" cy="0"/>
          <a:chOff x="0" y="0"/>
          <a:chExt cx="0" cy="0"/>
        </a:xfrm>
      </p:grpSpPr>
      <p:pic>
        <p:nvPicPr>
          <p:cNvPr id="4" name="Picture 3" descr="A hand holding a cell phone&#10;&#10;AI-generated content may be incorrect.">
            <a:extLst>
              <a:ext uri="{FF2B5EF4-FFF2-40B4-BE49-F238E27FC236}">
                <a16:creationId xmlns:a16="http://schemas.microsoft.com/office/drawing/2014/main" id="{7D97C4F0-ECF5-21B8-36DB-C3294F9D46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70000"/>
            <a:ext cx="12192000" cy="8128000"/>
          </a:xfrm>
          <a:prstGeom prst="rect">
            <a:avLst/>
          </a:prstGeom>
        </p:spPr>
      </p:pic>
      <p:pic>
        <p:nvPicPr>
          <p:cNvPr id="2" name="Camera 1">
            <a:extLst>
              <a:ext uri="{FF2B5EF4-FFF2-40B4-BE49-F238E27FC236}">
                <a16:creationId xmlns:a16="http://schemas.microsoft.com/office/drawing/2014/main" id="{79A4740F-4F67-FC93-1BC6-6CFA988FC1F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93F56AC4-CCAE-0C57-4AD0-CCA6B573CC4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704F227-5CE8-F3F3-AC0F-C09D26AD632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4128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456F9-3FEE-ED91-AEE5-D7D5330ACF4B}"/>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DD962A88-A80F-7081-6CDD-D96904D5964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Picture 3" descr="A person looking through a microscope&#10;&#10;AI-generated content may be incorrect.">
            <a:extLst>
              <a:ext uri="{FF2B5EF4-FFF2-40B4-BE49-F238E27FC236}">
                <a16:creationId xmlns:a16="http://schemas.microsoft.com/office/drawing/2014/main" id="{B23CB283-74D3-509F-D34C-1A4C2F33B7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635000"/>
            <a:ext cx="12192000" cy="8128000"/>
          </a:xfrm>
          <a:prstGeom prst="rect">
            <a:avLst/>
          </a:prstGeom>
        </p:spPr>
      </p:pic>
      <p:pic>
        <p:nvPicPr>
          <p:cNvPr id="5" name="Camera 4">
            <a:extLst>
              <a:ext uri="{FF2B5EF4-FFF2-40B4-BE49-F238E27FC236}">
                <a16:creationId xmlns:a16="http://schemas.microsoft.com/office/drawing/2014/main" id="{09998BF5-99C4-1CC7-3CC2-FFFB1F2A0F0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45D4B2A-219B-78BC-90B6-AADC686E0C6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8512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2DA28-AC38-A8AD-3726-FAF1E03B34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37847" y="0"/>
            <a:ext cx="6716306" cy="6858000"/>
          </a:xfrm>
          <a:prstGeom prst="rect">
            <a:avLst/>
          </a:prstGeom>
        </p:spPr>
      </p:pic>
      <p:pic>
        <p:nvPicPr>
          <p:cNvPr id="6" name="Camera 5">
            <a:extLst>
              <a:ext uri="{FF2B5EF4-FFF2-40B4-BE49-F238E27FC236}">
                <a16:creationId xmlns:a16="http://schemas.microsoft.com/office/drawing/2014/main" id="{E2F9F8B2-81E7-26D3-4D2D-5ECFCF27B97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2" name="Camera 1">
            <a:extLst>
              <a:ext uri="{FF2B5EF4-FFF2-40B4-BE49-F238E27FC236}">
                <a16:creationId xmlns:a16="http://schemas.microsoft.com/office/drawing/2014/main" id="{E09A7B6B-29BF-1B64-745A-F731E6CC673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11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sign&#10;&#10;Description automatically generated">
            <a:extLst>
              <a:ext uri="{FF2B5EF4-FFF2-40B4-BE49-F238E27FC236}">
                <a16:creationId xmlns:a16="http://schemas.microsoft.com/office/drawing/2014/main" id="{12D32157-7EBF-D91E-DF17-26AC424F4BC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35227759-0F29-C09E-42B8-3F07000D041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87855E4-CC98-4237-2057-A3B2BCB8828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ABC8BDB-FED2-4053-F440-CE943769E61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89029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F072B-10ED-2D6A-F63B-1F54AC211514}"/>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82C09411-988D-3319-A1D6-6E745E20DC6F}"/>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03331D24-7F4F-D8EB-739C-F66E36FD8E60}"/>
              </a:ext>
            </a:extLst>
          </p:cNvPr>
          <p:cNvPicPr>
            <a:picLocks noChangeAspect="1"/>
          </p:cNvPicPr>
          <p:nvPr/>
        </p:nvPicPr>
        <p:blipFill>
          <a:blip r:embed="rId4"/>
          <a:stretch>
            <a:fillRect/>
          </a:stretch>
        </p:blipFill>
        <p:spPr>
          <a:xfrm>
            <a:off x="2390913" y="0"/>
            <a:ext cx="7370307" cy="6821104"/>
          </a:xfrm>
          <a:prstGeom prst="rect">
            <a:avLst/>
          </a:prstGeom>
        </p:spPr>
      </p:pic>
      <p:pic>
        <p:nvPicPr>
          <p:cNvPr id="5" name="Camera 4">
            <a:extLst>
              <a:ext uri="{FF2B5EF4-FFF2-40B4-BE49-F238E27FC236}">
                <a16:creationId xmlns:a16="http://schemas.microsoft.com/office/drawing/2014/main" id="{31B0B13C-6040-F7CB-01E9-807BD5A60EBF}"/>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567D016-BA97-54C2-86AD-112183F0DD5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7711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B00AA-976E-63CD-7A2E-168B0C78FD7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F95DF8B-133A-6E97-D633-CEC955066DE1}"/>
              </a:ext>
            </a:extLst>
          </p:cNvPr>
          <p:cNvPicPr>
            <a:picLocks noChangeAspect="1"/>
          </p:cNvPicPr>
          <p:nvPr/>
        </p:nvPicPr>
        <p:blipFill>
          <a:blip r:embed="rId2"/>
          <a:stretch>
            <a:fillRect/>
          </a:stretch>
        </p:blipFill>
        <p:spPr>
          <a:xfrm>
            <a:off x="453143" y="224238"/>
            <a:ext cx="11285714" cy="6409524"/>
          </a:xfrm>
          <a:prstGeom prst="rect">
            <a:avLst/>
          </a:prstGeom>
        </p:spPr>
      </p:pic>
      <p:pic>
        <p:nvPicPr>
          <p:cNvPr id="2" name="Camera 1">
            <a:extLst>
              <a:ext uri="{FF2B5EF4-FFF2-40B4-BE49-F238E27FC236}">
                <a16:creationId xmlns:a16="http://schemas.microsoft.com/office/drawing/2014/main" id="{0D7CCA52-E389-AA5B-C2BB-FCC678EA6D5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4EFE55DC-893C-4338-B0B7-88EF776FC12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6E79C78-C7FD-99E1-DD5D-12E7A635FA4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7554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44888-409F-6305-2E7B-A0CA1E263FB4}"/>
            </a:ext>
          </a:extLst>
        </p:cNvPr>
        <p:cNvGrpSpPr/>
        <p:nvPr/>
      </p:nvGrpSpPr>
      <p:grpSpPr>
        <a:xfrm>
          <a:off x="0" y="0"/>
          <a:ext cx="0" cy="0"/>
          <a:chOff x="0" y="0"/>
          <a:chExt cx="0" cy="0"/>
        </a:xfrm>
      </p:grpSpPr>
      <p:pic>
        <p:nvPicPr>
          <p:cNvPr id="4" name="Picture 3" descr="A measuring tape on a piece of paper&#10;&#10;AI-generated content may be incorrect.">
            <a:extLst>
              <a:ext uri="{FF2B5EF4-FFF2-40B4-BE49-F238E27FC236}">
                <a16:creationId xmlns:a16="http://schemas.microsoft.com/office/drawing/2014/main" id="{E19802D5-E0DD-82FC-40ED-AE47C7C07B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04"/>
            <a:ext cx="12192000" cy="8138808"/>
          </a:xfrm>
          <a:prstGeom prst="rect">
            <a:avLst/>
          </a:prstGeom>
        </p:spPr>
      </p:pic>
      <p:pic>
        <p:nvPicPr>
          <p:cNvPr id="2" name="Camera 1">
            <a:extLst>
              <a:ext uri="{FF2B5EF4-FFF2-40B4-BE49-F238E27FC236}">
                <a16:creationId xmlns:a16="http://schemas.microsoft.com/office/drawing/2014/main" id="{6A4DC955-ABB0-559B-7E58-3CAC11FE87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C5DD59F7-DC58-6161-9B8D-198B2F1F2AF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5B668FB-4EF2-7FA3-E665-BF8DBF24E98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2230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24D83-AD7E-2AB4-53F8-C5F602F3937E}"/>
            </a:ext>
          </a:extLst>
        </p:cNvPr>
        <p:cNvGrpSpPr/>
        <p:nvPr/>
      </p:nvGrpSpPr>
      <p:grpSpPr>
        <a:xfrm>
          <a:off x="0" y="0"/>
          <a:ext cx="0" cy="0"/>
          <a:chOff x="0" y="0"/>
          <a:chExt cx="0" cy="0"/>
        </a:xfrm>
      </p:grpSpPr>
      <p:pic>
        <p:nvPicPr>
          <p:cNvPr id="5" name="Picture 4" descr="A row of books on a shelf&#10;&#10;AI-generated content may be incorrect.">
            <a:extLst>
              <a:ext uri="{FF2B5EF4-FFF2-40B4-BE49-F238E27FC236}">
                <a16:creationId xmlns:a16="http://schemas.microsoft.com/office/drawing/2014/main" id="{95521E4E-36A9-A101-CE2D-119381C51A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 y="-175260"/>
            <a:ext cx="12245340" cy="8136968"/>
          </a:xfrm>
          <a:prstGeom prst="rect">
            <a:avLst/>
          </a:prstGeom>
        </p:spPr>
      </p:pic>
      <p:pic>
        <p:nvPicPr>
          <p:cNvPr id="2" name="Camera 1">
            <a:extLst>
              <a:ext uri="{FF2B5EF4-FFF2-40B4-BE49-F238E27FC236}">
                <a16:creationId xmlns:a16="http://schemas.microsoft.com/office/drawing/2014/main" id="{334778E9-4363-90C2-AFB6-9475B1CBD73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DD9313B-6BFA-341F-A7B5-E2122CCF2BF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4A70330-D6D2-63FF-F25A-8CFF32B30EF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5112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3202-D6AC-30BD-C987-EF343228890D}"/>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7B8B509F-8B7D-E178-DFCA-0389988D6094}"/>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0D6EE85-0CE5-0FF8-A17F-1D704164CB8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28E02AEC-98DB-98F7-DD20-34FCAC26AB74}"/>
              </a:ext>
            </a:extLst>
          </p:cNvPr>
          <p:cNvSpPr/>
          <p:nvPr/>
        </p:nvSpPr>
        <p:spPr>
          <a:xfrm>
            <a:off x="1895844" y="1259175"/>
            <a:ext cx="8400312" cy="4339650"/>
          </a:xfrm>
          <a:prstGeom prst="rect">
            <a:avLst/>
          </a:prstGeom>
          <a:noFill/>
        </p:spPr>
        <p:txBody>
          <a:bodyPr wrap="none" lIns="91440" tIns="45720" rIns="91440" bIns="45720">
            <a:spAutoFit/>
          </a:bodyPr>
          <a:lstStyle/>
          <a:p>
            <a:pPr algn="ctr"/>
            <a:r>
              <a:rPr lang="en-US" sz="138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Session</a:t>
            </a:r>
          </a:p>
          <a:p>
            <a:pPr algn="ctr"/>
            <a:r>
              <a:rPr lang="en-US" sz="138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Description</a:t>
            </a:r>
            <a:endParaRPr lang="en-US" sz="138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5" name="Camera 4">
            <a:extLst>
              <a:ext uri="{FF2B5EF4-FFF2-40B4-BE49-F238E27FC236}">
                <a16:creationId xmlns:a16="http://schemas.microsoft.com/office/drawing/2014/main" id="{E7971EFE-8F71-FDDE-31AA-1747C1B28AF2}"/>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57003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312F5-FF09-076B-CE74-6984F99C5132}"/>
            </a:ext>
          </a:extLst>
        </p:cNvPr>
        <p:cNvGrpSpPr/>
        <p:nvPr/>
      </p:nvGrpSpPr>
      <p:grpSpPr>
        <a:xfrm>
          <a:off x="0" y="0"/>
          <a:ext cx="0" cy="0"/>
          <a:chOff x="0" y="0"/>
          <a:chExt cx="0" cy="0"/>
        </a:xfrm>
      </p:grpSpPr>
      <p:pic>
        <p:nvPicPr>
          <p:cNvPr id="5" name="Picture 4" descr="A black background with various math symbols&#10;&#10;AI-generated content may be incorrect.">
            <a:extLst>
              <a:ext uri="{FF2B5EF4-FFF2-40B4-BE49-F238E27FC236}">
                <a16:creationId xmlns:a16="http://schemas.microsoft.com/office/drawing/2014/main" id="{D6711DB0-32F2-A19C-8E97-A897760F1B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1276C360-6E27-9DEF-FC79-80FD292E81E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20BF147-9E37-9352-7810-14641459353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8A3A598F-B332-52F9-6A53-0D9C5D888B9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8510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E6952-72F0-3A34-B72B-285A7CC12A3F}"/>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757C1662-4488-A054-2E2F-BB3E77A8FC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DF8C28C1-45CF-100C-6F67-68D8D9526EF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46AA115-F713-DAD6-64C0-F1CFE7BD968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A372226-24E3-BBA8-C210-F878E5349C0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3744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3F8A80-D747-B223-7E5C-6B15A244E5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puzzle&#10;&#10;Description automatically generated">
            <a:extLst>
              <a:ext uri="{FF2B5EF4-FFF2-40B4-BE49-F238E27FC236}">
                <a16:creationId xmlns:a16="http://schemas.microsoft.com/office/drawing/2014/main" id="{B58B336A-FDCD-764F-3ACD-319C0923741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86DDF192-EE09-8FB7-21E1-DC3C6466E30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684B34E-4537-6770-FCB0-4DF8E4D08C8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07A8C13-DFC7-8EAA-74AE-3C02C3B1E5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4190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14D0C-D571-EE6A-E688-A876E508F3BF}"/>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DCBA8C6C-FBD8-5FA3-AD1F-F14575308C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64BE3CBF-8D78-A9BF-EAA7-4EAEBF41C22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7BC0F70-BCCC-8B92-2769-C232404A440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29D7EEC4-B2A7-7B4F-E225-C613C93A15F7}"/>
              </a:ext>
            </a:extLst>
          </p:cNvPr>
          <p:cNvSpPr/>
          <p:nvPr/>
        </p:nvSpPr>
        <p:spPr>
          <a:xfrm>
            <a:off x="3438526" y="214610"/>
            <a:ext cx="7153274" cy="1754326"/>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Challenge or problem going look at.</a:t>
            </a:r>
          </a:p>
        </p:txBody>
      </p:sp>
      <p:pic>
        <p:nvPicPr>
          <p:cNvPr id="6" name="Camera 5">
            <a:extLst>
              <a:ext uri="{FF2B5EF4-FFF2-40B4-BE49-F238E27FC236}">
                <a16:creationId xmlns:a16="http://schemas.microsoft.com/office/drawing/2014/main" id="{9AC409E8-D2F5-D715-3898-6A583736A8E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2409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9603CE-4A4A-1FC0-A7E3-059E2FF300C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megaphone&#10;&#10;Description automatically generated">
            <a:extLst>
              <a:ext uri="{FF2B5EF4-FFF2-40B4-BE49-F238E27FC236}">
                <a16:creationId xmlns:a16="http://schemas.microsoft.com/office/drawing/2014/main" id="{10BFC6A4-51E7-ACF0-38C5-7EE97FFA810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2CAB2AF-2BD2-7F23-09B8-1D27AFB5622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015D777-4467-85E0-D0C8-8AE15F39D23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E1961C06-9BED-F9DB-C2CB-22E8DBDCC05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843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puzzle&#10;&#10;Description automatically generated">
            <a:extLst>
              <a:ext uri="{FF2B5EF4-FFF2-40B4-BE49-F238E27FC236}">
                <a16:creationId xmlns:a16="http://schemas.microsoft.com/office/drawing/2014/main" id="{3617C008-D6C5-FC61-2288-441393702E1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B523293A-03C5-0B65-48F6-FC1FCC245AE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48A975F-E061-7BCF-CD2C-48578D8CC73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1889A7F-0CEE-D55E-753F-629BDFFD039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53443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047F-FD1B-5906-132A-DE1DBB73AC4B}"/>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AAFCF84E-EC18-87F7-17DA-015E7D1475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198D2AE3-9F83-77B7-3833-3E808E7877C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ADCD5E5-E45B-D33D-AA33-C75F85F9C78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6B1E1101-F9BC-B7CB-7735-4FC077D2E20E}"/>
              </a:ext>
            </a:extLst>
          </p:cNvPr>
          <p:cNvSpPr/>
          <p:nvPr/>
        </p:nvSpPr>
        <p:spPr>
          <a:xfrm>
            <a:off x="3438526" y="214610"/>
            <a:ext cx="6791324" cy="1754326"/>
          </a:xfrm>
          <a:prstGeom prst="rect">
            <a:avLst/>
          </a:prstGeom>
          <a:noFill/>
        </p:spPr>
        <p:txBody>
          <a:bodyPr wrap="square" lIns="91440" tIns="45720" rIns="91440" bIns="45720">
            <a:spAutoFit/>
          </a:bodyPr>
          <a:lstStyle/>
          <a:p>
            <a:pPr algn="ctr"/>
            <a:r>
              <a:rPr lang="en-US" sz="5400" b="0" cap="none" spc="0" dirty="0">
                <a:ln w="0"/>
                <a:solidFill>
                  <a:schemeClr val="accent1">
                    <a:alpha val="25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Challenge or problem going look at.</a:t>
            </a:r>
          </a:p>
        </p:txBody>
      </p:sp>
      <p:sp>
        <p:nvSpPr>
          <p:cNvPr id="6" name="Rectangle 5">
            <a:extLst>
              <a:ext uri="{FF2B5EF4-FFF2-40B4-BE49-F238E27FC236}">
                <a16:creationId xmlns:a16="http://schemas.microsoft.com/office/drawing/2014/main" id="{6D31EDC1-05F8-07DC-A7D5-D2AB02CB80B0}"/>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1" cap="none" spc="0" dirty="0">
                <a:ln w="0"/>
                <a:solidFill>
                  <a:srgbClr val="FFFF0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you tel</a:t>
            </a:r>
            <a:r>
              <a:rPr lang="en-US" sz="5400" b="1" dirty="0">
                <a:ln w="0"/>
                <a:solidFill>
                  <a:srgbClr val="FFFF0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l them?</a:t>
            </a:r>
            <a:endParaRPr lang="en-US" sz="5400" b="1" cap="none" spc="0" dirty="0">
              <a:ln w="0"/>
              <a:solidFill>
                <a:srgbClr val="FFFF0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7" name="Camera 6">
            <a:extLst>
              <a:ext uri="{FF2B5EF4-FFF2-40B4-BE49-F238E27FC236}">
                <a16:creationId xmlns:a16="http://schemas.microsoft.com/office/drawing/2014/main" id="{DF88A7D5-3972-02E1-606E-8BA94296CF6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95124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ADEF8-56B9-A950-8185-20A14A3E6D74}"/>
            </a:ext>
          </a:extLst>
        </p:cNvPr>
        <p:cNvGrpSpPr/>
        <p:nvPr/>
      </p:nvGrpSpPr>
      <p:grpSpPr>
        <a:xfrm>
          <a:off x="0" y="0"/>
          <a:ext cx="0" cy="0"/>
          <a:chOff x="0" y="0"/>
          <a:chExt cx="0" cy="0"/>
        </a:xfrm>
      </p:grpSpPr>
      <p:pic>
        <p:nvPicPr>
          <p:cNvPr id="3" name="Picture 2" descr="A white door with a black handle and a sign&#10;&#10;Description automatically generated">
            <a:extLst>
              <a:ext uri="{FF2B5EF4-FFF2-40B4-BE49-F238E27FC236}">
                <a16:creationId xmlns:a16="http://schemas.microsoft.com/office/drawing/2014/main" id="{59DC8C8D-AB57-296E-A4F5-7E1BA0DFCE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9017968"/>
          </a:xfrm>
          <a:prstGeom prst="rect">
            <a:avLst/>
          </a:prstGeom>
        </p:spPr>
      </p:pic>
      <p:pic>
        <p:nvPicPr>
          <p:cNvPr id="2" name="Camera 1">
            <a:extLst>
              <a:ext uri="{FF2B5EF4-FFF2-40B4-BE49-F238E27FC236}">
                <a16:creationId xmlns:a16="http://schemas.microsoft.com/office/drawing/2014/main" id="{44D33748-22E3-B225-5012-295BAAB2290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A2921AAA-D0C2-3C86-D7A8-13A14E42A17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85D3AADA-278C-F973-3D44-2448DC74A9D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1716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3B8CF-94A6-106E-EE59-A98C47760662}"/>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47C4B177-AEA6-00D7-EC8A-20F2A556CF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A7A761D8-A8B1-2B75-767E-9F713121466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3B281F7-9B0C-01B8-8517-AE316648DE5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71AB254A-EDB1-6C33-008D-E36EAD846033}"/>
              </a:ext>
            </a:extLst>
          </p:cNvPr>
          <p:cNvSpPr/>
          <p:nvPr/>
        </p:nvSpPr>
        <p:spPr>
          <a:xfrm>
            <a:off x="3438526" y="214610"/>
            <a:ext cx="6791324" cy="1754326"/>
          </a:xfrm>
          <a:prstGeom prst="rect">
            <a:avLst/>
          </a:prstGeom>
          <a:noFill/>
        </p:spPr>
        <p:txBody>
          <a:bodyPr wrap="square" lIns="91440" tIns="45720" rIns="91440" bIns="45720">
            <a:spAutoFit/>
          </a:bodyPr>
          <a:lstStyle/>
          <a:p>
            <a:pPr algn="ctr"/>
            <a:r>
              <a:rPr lang="en-US" sz="5400" b="0" cap="none" spc="0" dirty="0">
                <a:ln w="0"/>
                <a:solidFill>
                  <a:schemeClr val="accent1">
                    <a:alpha val="25000"/>
                  </a:schemeClr>
                </a:solidFill>
                <a:effectLst>
                  <a:outerShdw blurRad="38100" dist="25400" dir="5400000" algn="ctr" rotWithShape="0">
                    <a:srgbClr val="6E747A">
                      <a:alpha val="43000"/>
                    </a:srgbClr>
                  </a:outerShdw>
                </a:effectLst>
              </a:rPr>
              <a:t>Challenge or problem going look at.</a:t>
            </a:r>
          </a:p>
        </p:txBody>
      </p:sp>
      <p:sp>
        <p:nvSpPr>
          <p:cNvPr id="6" name="Rectangle 5">
            <a:extLst>
              <a:ext uri="{FF2B5EF4-FFF2-40B4-BE49-F238E27FC236}">
                <a16:creationId xmlns:a16="http://schemas.microsoft.com/office/drawing/2014/main" id="{DAB6841B-58AC-6D2E-E282-A6E57C0DEE16}"/>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0" cap="none" spc="0" dirty="0">
                <a:ln w="0"/>
                <a:solidFill>
                  <a:srgbClr val="FFFF00">
                    <a:alpha val="25000"/>
                  </a:srgbClr>
                </a:solidFill>
                <a:effectLst>
                  <a:outerShdw blurRad="38100" dist="25400" dir="5400000" algn="ctr" rotWithShape="0">
                    <a:srgbClr val="6E747A">
                      <a:alpha val="43000"/>
                    </a:srgbClr>
                  </a:outerShdw>
                </a:effectLst>
              </a:rPr>
              <a:t>What will you tel</a:t>
            </a:r>
            <a:r>
              <a:rPr lang="en-US" sz="5400" dirty="0">
                <a:ln w="0"/>
                <a:solidFill>
                  <a:srgbClr val="FFFF00">
                    <a:alpha val="25000"/>
                  </a:srgbClr>
                </a:solidFill>
                <a:effectLst>
                  <a:outerShdw blurRad="38100" dist="25400" dir="5400000" algn="ctr" rotWithShape="0">
                    <a:srgbClr val="6E747A">
                      <a:alpha val="43000"/>
                    </a:srgbClr>
                  </a:outerShdw>
                </a:effectLst>
              </a:rPr>
              <a:t>l them?</a:t>
            </a:r>
            <a:endParaRPr lang="en-US" sz="5400" b="0" cap="none" spc="0" dirty="0">
              <a:ln w="0"/>
              <a:solidFill>
                <a:srgbClr val="FFFF00">
                  <a:alpha val="25000"/>
                </a:srgbClr>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3B9061A5-1A61-A1C1-F4C8-0984D17EAAB9}"/>
              </a:ext>
            </a:extLst>
          </p:cNvPr>
          <p:cNvSpPr/>
          <p:nvPr/>
        </p:nvSpPr>
        <p:spPr>
          <a:xfrm>
            <a:off x="3260980" y="4869841"/>
            <a:ext cx="6791324" cy="1754326"/>
          </a:xfrm>
          <a:prstGeom prst="rect">
            <a:avLst/>
          </a:prstGeom>
          <a:noFill/>
        </p:spPr>
        <p:txBody>
          <a:bodyPr wrap="square" lIns="91440" tIns="45720" rIns="91440" bIns="45720">
            <a:spAutoFit/>
          </a:bodyPr>
          <a:lstStyle/>
          <a:p>
            <a:pPr algn="ctr"/>
            <a:r>
              <a:rPr lang="en-US" sz="5400" b="1" cap="none" spc="0" dirty="0">
                <a:ln w="0"/>
                <a:solidFill>
                  <a:srgbClr val="92D05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they leave with?</a:t>
            </a:r>
          </a:p>
        </p:txBody>
      </p:sp>
      <p:pic>
        <p:nvPicPr>
          <p:cNvPr id="8" name="Camera 7">
            <a:extLst>
              <a:ext uri="{FF2B5EF4-FFF2-40B4-BE49-F238E27FC236}">
                <a16:creationId xmlns:a16="http://schemas.microsoft.com/office/drawing/2014/main" id="{0AB87FBE-4F57-A48C-839B-98894E47DE5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5020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418AC-DE15-E384-56FC-C15000A01D71}"/>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B69465CC-FF69-7272-FDD1-881E4534FD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681D0734-A04C-0285-9DF7-5BF709AF0F4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749C07A-FD13-9187-EE5A-C59F7F63AF7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5907F85-076C-FD24-1ACB-6F4BE27DF62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6400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4B9D5-F75C-CD3D-6E38-2DCB43492D0B}"/>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A9BCD21F-EE4F-BE72-E65E-6BE9AF26AD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3096F958-90F0-B577-A3FB-3A0ABAA787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7F787FC-9ADC-0EDE-FD41-5BE3A3ED0D8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7A22C7F0-0B63-7C8A-26FA-AAEC59E5C184}"/>
              </a:ext>
            </a:extLst>
          </p:cNvPr>
          <p:cNvSpPr/>
          <p:nvPr/>
        </p:nvSpPr>
        <p:spPr>
          <a:xfrm>
            <a:off x="3438526" y="214610"/>
            <a:ext cx="7000874" cy="1754326"/>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Challenge or problem going look at.</a:t>
            </a:r>
          </a:p>
        </p:txBody>
      </p:sp>
      <p:sp>
        <p:nvSpPr>
          <p:cNvPr id="6" name="Rectangle 5">
            <a:extLst>
              <a:ext uri="{FF2B5EF4-FFF2-40B4-BE49-F238E27FC236}">
                <a16:creationId xmlns:a16="http://schemas.microsoft.com/office/drawing/2014/main" id="{E9F6B601-7194-43E0-E737-9AB5167533C4}"/>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1" cap="none" spc="0" dirty="0">
                <a:ln w="0"/>
                <a:solidFill>
                  <a:srgbClr val="FFFF00"/>
                </a:solidFill>
                <a:effectLst>
                  <a:outerShdw blurRad="38100" dist="25400" dir="5400000" algn="ctr" rotWithShape="0">
                    <a:srgbClr val="6E747A">
                      <a:alpha val="43000"/>
                    </a:srgbClr>
                  </a:outerShdw>
                </a:effectLst>
              </a:rPr>
              <a:t>What will you tel</a:t>
            </a:r>
            <a:r>
              <a:rPr lang="en-US" sz="5400" b="1" dirty="0">
                <a:ln w="0"/>
                <a:solidFill>
                  <a:srgbClr val="FFFF00"/>
                </a:solidFill>
                <a:effectLst>
                  <a:outerShdw blurRad="38100" dist="25400" dir="5400000" algn="ctr" rotWithShape="0">
                    <a:srgbClr val="6E747A">
                      <a:alpha val="43000"/>
                    </a:srgbClr>
                  </a:outerShdw>
                </a:effectLst>
              </a:rPr>
              <a:t>l them?</a:t>
            </a:r>
            <a:endParaRPr lang="en-US" sz="5400" b="1" cap="none" spc="0" dirty="0">
              <a:ln w="0"/>
              <a:solidFill>
                <a:srgbClr val="FFFF00"/>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3A1BC819-A4EE-F551-2A87-A7D38AE31019}"/>
              </a:ext>
            </a:extLst>
          </p:cNvPr>
          <p:cNvSpPr/>
          <p:nvPr/>
        </p:nvSpPr>
        <p:spPr>
          <a:xfrm>
            <a:off x="3260980" y="4869841"/>
            <a:ext cx="6791324" cy="1754326"/>
          </a:xfrm>
          <a:prstGeom prst="rect">
            <a:avLst/>
          </a:prstGeom>
          <a:noFill/>
        </p:spPr>
        <p:txBody>
          <a:bodyPr wrap="square" lIns="91440" tIns="45720" rIns="91440" bIns="45720">
            <a:spAutoFit/>
          </a:bodyPr>
          <a:lstStyle/>
          <a:p>
            <a:pPr algn="ctr"/>
            <a:r>
              <a:rPr lang="en-US" sz="5400" b="1" cap="none" spc="0" dirty="0">
                <a:ln w="0"/>
                <a:solidFill>
                  <a:srgbClr val="92D05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they leave with?</a:t>
            </a:r>
          </a:p>
        </p:txBody>
      </p:sp>
      <p:pic>
        <p:nvPicPr>
          <p:cNvPr id="8" name="Camera 7">
            <a:extLst>
              <a:ext uri="{FF2B5EF4-FFF2-40B4-BE49-F238E27FC236}">
                <a16:creationId xmlns:a16="http://schemas.microsoft.com/office/drawing/2014/main" id="{DBD6BCB6-EDD4-D5CC-62D8-124E3710AA0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3134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F17C3-E7A9-D152-8DA8-A679A56BBCB7}"/>
            </a:ext>
          </a:extLst>
        </p:cNvPr>
        <p:cNvGrpSpPr/>
        <p:nvPr/>
      </p:nvGrpSpPr>
      <p:grpSpPr>
        <a:xfrm>
          <a:off x="0" y="0"/>
          <a:ext cx="0" cy="0"/>
          <a:chOff x="0" y="0"/>
          <a:chExt cx="0" cy="0"/>
        </a:xfrm>
      </p:grpSpPr>
      <p:pic>
        <p:nvPicPr>
          <p:cNvPr id="7" name="Picture 6" descr="A crossword of words made of wood&#10;&#10;AI-generated content may be incorrect.">
            <a:extLst>
              <a:ext uri="{FF2B5EF4-FFF2-40B4-BE49-F238E27FC236}">
                <a16:creationId xmlns:a16="http://schemas.microsoft.com/office/drawing/2014/main" id="{BE8C6F52-E010-2E5D-1020-5BBF7F8DBAF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64061" y="-15621"/>
            <a:ext cx="11027939" cy="6889242"/>
          </a:xfrm>
          <a:prstGeom prst="rect">
            <a:avLst/>
          </a:prstGeom>
        </p:spPr>
      </p:pic>
      <p:pic>
        <p:nvPicPr>
          <p:cNvPr id="6" name="Picture 5" descr="A crossword of words made of wood&#10;&#10;AI-generated content may be incorrect.">
            <a:extLst>
              <a:ext uri="{FF2B5EF4-FFF2-40B4-BE49-F238E27FC236}">
                <a16:creationId xmlns:a16="http://schemas.microsoft.com/office/drawing/2014/main" id="{A3CF60E8-0220-43CA-3825-1039B68E9C9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0" y="-15621"/>
            <a:ext cx="11027939" cy="6889242"/>
          </a:xfrm>
          <a:prstGeom prst="rect">
            <a:avLst/>
          </a:prstGeom>
        </p:spPr>
      </p:pic>
      <p:pic>
        <p:nvPicPr>
          <p:cNvPr id="5" name="Picture 4" descr="A crossword of words made of wood&#10;&#10;AI-generated content may be incorrect.">
            <a:extLst>
              <a:ext uri="{FF2B5EF4-FFF2-40B4-BE49-F238E27FC236}">
                <a16:creationId xmlns:a16="http://schemas.microsoft.com/office/drawing/2014/main" id="{E3A13A66-CCDE-E6EC-58E2-BFACE3934F17}"/>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619125" y="0"/>
            <a:ext cx="11027939" cy="6858000"/>
          </a:xfrm>
          <a:prstGeom prst="rect">
            <a:avLst/>
          </a:prstGeom>
        </p:spPr>
      </p:pic>
      <p:pic>
        <p:nvPicPr>
          <p:cNvPr id="2" name="Camera 1">
            <a:extLst>
              <a:ext uri="{FF2B5EF4-FFF2-40B4-BE49-F238E27FC236}">
                <a16:creationId xmlns:a16="http://schemas.microsoft.com/office/drawing/2014/main" id="{F7559EA8-97B0-B255-F49F-751C047090C8}"/>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6ABEB5E-565C-5503-F1AE-84A94E85F69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4D3ED8C-98E5-AE31-CD42-2235F2DD1B5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4845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nk book with black writing&#10;&#10;AI-generated content may be incorrect.">
            <a:extLst>
              <a:ext uri="{FF2B5EF4-FFF2-40B4-BE49-F238E27FC236}">
                <a16:creationId xmlns:a16="http://schemas.microsoft.com/office/drawing/2014/main" id="{EC185345-B2F7-6CFB-EDBF-A23B55949A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0373B945-CC89-D5A3-0050-35C87BED9D9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9878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47DCD-C600-4664-5A64-852B5DD5C661}"/>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50008497-4BBC-F1E2-C82F-CFEF67A4DC01}"/>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750EF37-EBC2-4CD8-395A-8815DD7C948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9764233A-20ED-AFA3-4ED1-01FFC3B43B6D}"/>
              </a:ext>
            </a:extLst>
          </p:cNvPr>
          <p:cNvSpPr txBox="1"/>
          <p:nvPr/>
        </p:nvSpPr>
        <p:spPr>
          <a:xfrm>
            <a:off x="552450" y="999172"/>
            <a:ext cx="8943975" cy="1077218"/>
          </a:xfrm>
          <a:prstGeom prst="rect">
            <a:avLst/>
          </a:prstGeom>
          <a:noFill/>
        </p:spPr>
        <p:txBody>
          <a:bodyPr wrap="square">
            <a:spAutoFit/>
          </a:bodyPr>
          <a:lstStyle/>
          <a:p>
            <a:r>
              <a:rPr lang="en-GB" sz="3200" dirty="0">
                <a:solidFill>
                  <a:srgbClr val="0070C0"/>
                </a:solidFill>
                <a:latin typeface="Calibri" panose="020F0502020204030204" pitchFamily="34" charset="0"/>
                <a:cs typeface="Calibri" panose="020F0502020204030204" pitchFamily="34" charset="0"/>
              </a:rPr>
              <a:t>Goldilocks and the Three Business Bears: Mastering the Art of Storytelling for Success</a:t>
            </a:r>
          </a:p>
        </p:txBody>
      </p:sp>
      <p:sp>
        <p:nvSpPr>
          <p:cNvPr id="6" name="TextBox 5">
            <a:extLst>
              <a:ext uri="{FF2B5EF4-FFF2-40B4-BE49-F238E27FC236}">
                <a16:creationId xmlns:a16="http://schemas.microsoft.com/office/drawing/2014/main" id="{80E63861-912A-A76F-99E7-46DEDD43713F}"/>
              </a:ext>
            </a:extLst>
          </p:cNvPr>
          <p:cNvSpPr txBox="1"/>
          <p:nvPr/>
        </p:nvSpPr>
        <p:spPr>
          <a:xfrm>
            <a:off x="552450" y="165614"/>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Title</a:t>
            </a:r>
          </a:p>
        </p:txBody>
      </p:sp>
      <p:sp>
        <p:nvSpPr>
          <p:cNvPr id="8" name="TextBox 7">
            <a:extLst>
              <a:ext uri="{FF2B5EF4-FFF2-40B4-BE49-F238E27FC236}">
                <a16:creationId xmlns:a16="http://schemas.microsoft.com/office/drawing/2014/main" id="{AEE73390-383B-1808-2510-9D4EACE72915}"/>
              </a:ext>
            </a:extLst>
          </p:cNvPr>
          <p:cNvSpPr txBox="1"/>
          <p:nvPr/>
        </p:nvSpPr>
        <p:spPr>
          <a:xfrm>
            <a:off x="552450" y="3161681"/>
            <a:ext cx="9499854" cy="2585323"/>
          </a:xfrm>
          <a:prstGeom prst="rect">
            <a:avLst/>
          </a:prstGeom>
          <a:noFill/>
        </p:spPr>
        <p:txBody>
          <a:bodyPr wrap="square">
            <a:spAutoFit/>
          </a:bodyPr>
          <a:lstStyle/>
          <a:p>
            <a:r>
              <a:rPr lang="en-GB" dirty="0">
                <a:solidFill>
                  <a:srgbClr val="0070C0"/>
                </a:solidFill>
              </a:rPr>
              <a:t>Stories have a unique power to captivate, educate, and persuade. We encounter them in movies, books, and everyday conversations. Whether we realize it or not, storytelling is an exceptional tool for conveying facts, information, and ideas in a manner that lingers in the minds of our audience. The magic compels people to buy into your concepts, rally behind your projects, and take meaningful actions.</a:t>
            </a:r>
          </a:p>
          <a:p>
            <a:endParaRPr lang="en-GB" dirty="0">
              <a:solidFill>
                <a:srgbClr val="0070C0"/>
              </a:solidFill>
            </a:endParaRPr>
          </a:p>
          <a:p>
            <a:r>
              <a:rPr lang="en-GB" dirty="0">
                <a:solidFill>
                  <a:srgbClr val="0070C0"/>
                </a:solidFill>
              </a:rPr>
              <a:t>The fantastic news is that storytelling is a skill that can be learned and developed. Scientists have delved into the art of storytelling, and industry icons like Steve Jobs have showcased its transformative potential.</a:t>
            </a:r>
          </a:p>
        </p:txBody>
      </p:sp>
      <p:sp>
        <p:nvSpPr>
          <p:cNvPr id="9" name="TextBox 8">
            <a:extLst>
              <a:ext uri="{FF2B5EF4-FFF2-40B4-BE49-F238E27FC236}">
                <a16:creationId xmlns:a16="http://schemas.microsoft.com/office/drawing/2014/main" id="{8A5CC87E-B3C2-E694-55CB-400E2C61E12F}"/>
              </a:ext>
            </a:extLst>
          </p:cNvPr>
          <p:cNvSpPr txBox="1"/>
          <p:nvPr/>
        </p:nvSpPr>
        <p:spPr>
          <a:xfrm>
            <a:off x="552450" y="2265092"/>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Challenge or Problem</a:t>
            </a:r>
          </a:p>
        </p:txBody>
      </p:sp>
      <p:pic>
        <p:nvPicPr>
          <p:cNvPr id="4" name="Camera 3">
            <a:extLst>
              <a:ext uri="{FF2B5EF4-FFF2-40B4-BE49-F238E27FC236}">
                <a16:creationId xmlns:a16="http://schemas.microsoft.com/office/drawing/2014/main" id="{8E5AB9D8-ACBB-6942-75E3-380A6E80167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77139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0F16-A483-0995-BB33-12E16D5C5F09}"/>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A998F117-C0C1-A832-D34B-FF88DF7B3B5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050D463-753B-8C80-D21A-14DFC5387F0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3F4FF6CD-D1A1-AF02-9690-DEA29E7C63C1}"/>
              </a:ext>
            </a:extLst>
          </p:cNvPr>
          <p:cNvSpPr txBox="1"/>
          <p:nvPr/>
        </p:nvSpPr>
        <p:spPr>
          <a:xfrm>
            <a:off x="638174" y="1105317"/>
            <a:ext cx="9115425" cy="2585323"/>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In this captivating session, we will embark on a journey through the world of storytelling. We will explore the architecture of stories and how they forge connections with people on a deep level. Even more exciting, we will delve into the techniques and strategies employed by master storytellers and learn how to wield them in our professional endeavours.</a:t>
            </a:r>
            <a:br>
              <a:rPr lang="en-GB" dirty="0">
                <a:solidFill>
                  <a:srgbClr val="0070C0"/>
                </a:solidFill>
                <a:latin typeface="Calibri" panose="020F0502020204030204" pitchFamily="34" charset="0"/>
                <a:cs typeface="Calibri" panose="020F0502020204030204" pitchFamily="34" charset="0"/>
              </a:rPr>
            </a:br>
            <a:br>
              <a:rPr lang="en-GB" dirty="0">
                <a:solidFill>
                  <a:srgbClr val="0070C0"/>
                </a:solidFill>
                <a:latin typeface="Calibri" panose="020F0502020204030204" pitchFamily="34" charset="0"/>
                <a:cs typeface="Calibri" panose="020F0502020204030204" pitchFamily="34" charset="0"/>
              </a:rPr>
            </a:br>
            <a:r>
              <a:rPr lang="en-GB" dirty="0">
                <a:solidFill>
                  <a:srgbClr val="0070C0"/>
                </a:solidFill>
                <a:latin typeface="Calibri" panose="020F0502020204030204" pitchFamily="34" charset="0"/>
                <a:cs typeface="Calibri" panose="020F0502020204030204" pitchFamily="34" charset="0"/>
              </a:rPr>
              <a:t>Discover how to create narratives that not only engage but also persuade. Gain insights into the secrets of captivating your audience, just as Steve Jobs did with his iconic presentations. By the end of this session, you will possess the knowledge and tools to leverage storytelling to showcase why your business case is superior and inspire others to champion your ideas.</a:t>
            </a:r>
          </a:p>
        </p:txBody>
      </p:sp>
      <p:sp>
        <p:nvSpPr>
          <p:cNvPr id="6" name="TextBox 5">
            <a:extLst>
              <a:ext uri="{FF2B5EF4-FFF2-40B4-BE49-F238E27FC236}">
                <a16:creationId xmlns:a16="http://schemas.microsoft.com/office/drawing/2014/main" id="{B3EEE2FC-B773-5EF5-F8AF-C9D3AB5A5F97}"/>
              </a:ext>
            </a:extLst>
          </p:cNvPr>
          <p:cNvSpPr txBox="1"/>
          <p:nvPr/>
        </p:nvSpPr>
        <p:spPr>
          <a:xfrm>
            <a:off x="638171" y="106145"/>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Going to tell them what?</a:t>
            </a:r>
          </a:p>
        </p:txBody>
      </p:sp>
      <p:sp>
        <p:nvSpPr>
          <p:cNvPr id="8" name="TextBox 7">
            <a:extLst>
              <a:ext uri="{FF2B5EF4-FFF2-40B4-BE49-F238E27FC236}">
                <a16:creationId xmlns:a16="http://schemas.microsoft.com/office/drawing/2014/main" id="{54E739D4-FC8E-CF84-536D-CE2818742A6A}"/>
              </a:ext>
            </a:extLst>
          </p:cNvPr>
          <p:cNvSpPr txBox="1"/>
          <p:nvPr/>
        </p:nvSpPr>
        <p:spPr>
          <a:xfrm>
            <a:off x="638173" y="4966811"/>
            <a:ext cx="8943975" cy="1200329"/>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Join us in the enchanting realm of storytelling, where the power of persuasion and communication awaits your grasp. Whether you're a natural storyteller or new to the art, this session promises to unlock the secrets behind crafting compelling narratives for business success.</a:t>
            </a:r>
          </a:p>
        </p:txBody>
      </p:sp>
      <p:sp>
        <p:nvSpPr>
          <p:cNvPr id="9" name="TextBox 8">
            <a:extLst>
              <a:ext uri="{FF2B5EF4-FFF2-40B4-BE49-F238E27FC236}">
                <a16:creationId xmlns:a16="http://schemas.microsoft.com/office/drawing/2014/main" id="{C0FFC04E-C89B-8347-F7A2-8B6B4AD0D2DC}"/>
              </a:ext>
            </a:extLst>
          </p:cNvPr>
          <p:cNvSpPr txBox="1"/>
          <p:nvPr/>
        </p:nvSpPr>
        <p:spPr>
          <a:xfrm>
            <a:off x="638172" y="4071973"/>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Leave with?</a:t>
            </a:r>
          </a:p>
        </p:txBody>
      </p:sp>
      <p:pic>
        <p:nvPicPr>
          <p:cNvPr id="4" name="Camera 3">
            <a:extLst>
              <a:ext uri="{FF2B5EF4-FFF2-40B4-BE49-F238E27FC236}">
                <a16:creationId xmlns:a16="http://schemas.microsoft.com/office/drawing/2014/main" id="{7BEA7641-ED83-0F5E-486C-79BFBDBFDF97}"/>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0161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ountain with clouds in the sky&#10;&#10;AI-generated content may be incorrect.">
            <a:extLst>
              <a:ext uri="{FF2B5EF4-FFF2-40B4-BE49-F238E27FC236}">
                <a16:creationId xmlns:a16="http://schemas.microsoft.com/office/drawing/2014/main" id="{B23D0B1A-44A8-7B7C-FC91-F7EFA7FCF8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192000" cy="6875144"/>
          </a:xfrm>
          <a:prstGeom prst="rect">
            <a:avLst/>
          </a:prstGeom>
        </p:spPr>
      </p:pic>
    </p:spTree>
    <p:extLst>
      <p:ext uri="{BB962C8B-B14F-4D97-AF65-F5344CB8AC3E}">
        <p14:creationId xmlns:p14="http://schemas.microsoft.com/office/powerpoint/2010/main" val="156068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bowls of food&#10;&#10;AI-generated content may be incorrect.">
            <a:extLst>
              <a:ext uri="{FF2B5EF4-FFF2-40B4-BE49-F238E27FC236}">
                <a16:creationId xmlns:a16="http://schemas.microsoft.com/office/drawing/2014/main" id="{639FB305-2E14-C653-1BE0-FABF061755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9A1C307C-B336-FF1F-B6AC-AEEEFD40941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85819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7BDF7-2731-762B-4696-1493C22FD982}"/>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5749BD0E-052B-0F05-8589-487A0979C945}"/>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AD378F4-5361-6ED2-6B11-61A7A17B83D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8E468FD5-5B49-A22C-DE34-B596FEE47270}"/>
              </a:ext>
            </a:extLst>
          </p:cNvPr>
          <p:cNvSpPr txBox="1"/>
          <p:nvPr/>
        </p:nvSpPr>
        <p:spPr>
          <a:xfrm>
            <a:off x="552450" y="999172"/>
            <a:ext cx="8943975" cy="1077218"/>
          </a:xfrm>
          <a:prstGeom prst="rect">
            <a:avLst/>
          </a:prstGeom>
          <a:noFill/>
        </p:spPr>
        <p:txBody>
          <a:bodyPr wrap="square">
            <a:spAutoFit/>
          </a:bodyPr>
          <a:lstStyle/>
          <a:p>
            <a:r>
              <a:rPr lang="en-GB" sz="3200" b="1" dirty="0">
                <a:solidFill>
                  <a:srgbClr val="0070C0"/>
                </a:solidFill>
              </a:rPr>
              <a:t>Power BI and Azure DevOps a match made in heaven</a:t>
            </a:r>
          </a:p>
        </p:txBody>
      </p:sp>
      <p:sp>
        <p:nvSpPr>
          <p:cNvPr id="6" name="TextBox 5">
            <a:extLst>
              <a:ext uri="{FF2B5EF4-FFF2-40B4-BE49-F238E27FC236}">
                <a16:creationId xmlns:a16="http://schemas.microsoft.com/office/drawing/2014/main" id="{14E2BAB7-B387-0488-13A6-887362E2E6A3}"/>
              </a:ext>
            </a:extLst>
          </p:cNvPr>
          <p:cNvSpPr txBox="1"/>
          <p:nvPr/>
        </p:nvSpPr>
        <p:spPr>
          <a:xfrm>
            <a:off x="552450" y="165614"/>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Title</a:t>
            </a:r>
          </a:p>
        </p:txBody>
      </p:sp>
      <p:sp>
        <p:nvSpPr>
          <p:cNvPr id="8" name="TextBox 7">
            <a:extLst>
              <a:ext uri="{FF2B5EF4-FFF2-40B4-BE49-F238E27FC236}">
                <a16:creationId xmlns:a16="http://schemas.microsoft.com/office/drawing/2014/main" id="{22B12321-3C06-CECD-F065-CEF200430C5D}"/>
              </a:ext>
            </a:extLst>
          </p:cNvPr>
          <p:cNvSpPr txBox="1"/>
          <p:nvPr/>
        </p:nvSpPr>
        <p:spPr>
          <a:xfrm>
            <a:off x="552450" y="3161681"/>
            <a:ext cx="9499854" cy="1754326"/>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Do you want to incorporate Dev Ops into your Power BI work? Have you started using Power BI Project files? Have you been amazed at what the new TSML file format can do? There is so much potential in checking the files into source control and allowing more than one person to simultaneously work on the same semantic model or report. The possibilities are just fantastic. </a:t>
            </a:r>
            <a:r>
              <a:rPr lang="en-GB" b="1" dirty="0">
                <a:solidFill>
                  <a:srgbClr val="0070C0"/>
                </a:solidFill>
                <a:latin typeface="Calibri" panose="020F0502020204030204" pitchFamily="34" charset="0"/>
                <a:cs typeface="Calibri" panose="020F0502020204030204" pitchFamily="34" charset="0"/>
              </a:rPr>
              <a:t>But where do you start?</a:t>
            </a:r>
            <a:r>
              <a:rPr lang="en-GB" dirty="0">
                <a:solidFill>
                  <a:srgbClr val="0070C0"/>
                </a:solidFill>
                <a:latin typeface="Calibri" panose="020F0502020204030204" pitchFamily="34" charset="0"/>
                <a:cs typeface="Calibri" panose="020F0502020204030204" pitchFamily="34" charset="0"/>
              </a:rPr>
              <a:t> How do you make it work with Azure Dev Ops? Does it work with Visual Code? What about the Power BI service? So many questions!</a:t>
            </a:r>
          </a:p>
        </p:txBody>
      </p:sp>
      <p:sp>
        <p:nvSpPr>
          <p:cNvPr id="9" name="TextBox 8">
            <a:extLst>
              <a:ext uri="{FF2B5EF4-FFF2-40B4-BE49-F238E27FC236}">
                <a16:creationId xmlns:a16="http://schemas.microsoft.com/office/drawing/2014/main" id="{CCD91F7F-2A06-A9CD-2B28-FA2705AD7824}"/>
              </a:ext>
            </a:extLst>
          </p:cNvPr>
          <p:cNvSpPr txBox="1"/>
          <p:nvPr/>
        </p:nvSpPr>
        <p:spPr>
          <a:xfrm>
            <a:off x="552450" y="2265092"/>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Challenge or Problem</a:t>
            </a:r>
          </a:p>
        </p:txBody>
      </p:sp>
      <p:pic>
        <p:nvPicPr>
          <p:cNvPr id="4" name="Camera 3">
            <a:extLst>
              <a:ext uri="{FF2B5EF4-FFF2-40B4-BE49-F238E27FC236}">
                <a16:creationId xmlns:a16="http://schemas.microsoft.com/office/drawing/2014/main" id="{B376C2FD-5100-C42D-1004-3579B74BD6E7}"/>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573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5D3D-89D9-20C8-7D3E-C34758E7C8F5}"/>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BD197763-A31C-E7EA-F17D-82E410344179}"/>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83BB9AA-38EB-F024-D83D-01413D5FDDDA}"/>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D26C7AE1-ABFE-B218-E785-85AA0E53AED0}"/>
              </a:ext>
            </a:extLst>
          </p:cNvPr>
          <p:cNvSpPr txBox="1"/>
          <p:nvPr/>
        </p:nvSpPr>
        <p:spPr>
          <a:xfrm>
            <a:off x="638174" y="1105317"/>
            <a:ext cx="9115425" cy="1754326"/>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 In this session, we will help you get Power BI and Azure Dev Ops working together. We will explain the different options and how to set up Azure Dev Ops in simple language. Give step-by-step instructions for integrating your project files into Azure Dev Ops and the Power BI service. We will step you through the process of how we do it. In this joint session, the Chief Power BI nerd and Dev Ops Guru will explain how easy it is to get Power BI and Azure Dev Ops to work together.</a:t>
            </a:r>
          </a:p>
        </p:txBody>
      </p:sp>
      <p:sp>
        <p:nvSpPr>
          <p:cNvPr id="6" name="TextBox 5">
            <a:extLst>
              <a:ext uri="{FF2B5EF4-FFF2-40B4-BE49-F238E27FC236}">
                <a16:creationId xmlns:a16="http://schemas.microsoft.com/office/drawing/2014/main" id="{A0D7F389-39B1-6DBC-E499-2A8924C40DD8}"/>
              </a:ext>
            </a:extLst>
          </p:cNvPr>
          <p:cNvSpPr txBox="1"/>
          <p:nvPr/>
        </p:nvSpPr>
        <p:spPr>
          <a:xfrm>
            <a:off x="638171" y="106145"/>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Going to tell them what?</a:t>
            </a:r>
          </a:p>
        </p:txBody>
      </p:sp>
      <p:sp>
        <p:nvSpPr>
          <p:cNvPr id="8" name="TextBox 7">
            <a:extLst>
              <a:ext uri="{FF2B5EF4-FFF2-40B4-BE49-F238E27FC236}">
                <a16:creationId xmlns:a16="http://schemas.microsoft.com/office/drawing/2014/main" id="{EBC00249-99DD-EDCF-DA13-6427328F94AA}"/>
              </a:ext>
            </a:extLst>
          </p:cNvPr>
          <p:cNvSpPr txBox="1"/>
          <p:nvPr/>
        </p:nvSpPr>
        <p:spPr>
          <a:xfrm>
            <a:off x="638170" y="4536907"/>
            <a:ext cx="8943975" cy="1477328"/>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Leaving this session, you will have an excellent overview of integrating your Power BI projects and service with Azure Dev Ops and an understanding of the various terms, acronyms, and other buzzwords. Know your push from your pull and what a branch and fork do for you. When you return to The office, do you need to take steps to get a Dev Ops pipeline up and running?</a:t>
            </a:r>
          </a:p>
        </p:txBody>
      </p:sp>
      <p:sp>
        <p:nvSpPr>
          <p:cNvPr id="9" name="TextBox 8">
            <a:extLst>
              <a:ext uri="{FF2B5EF4-FFF2-40B4-BE49-F238E27FC236}">
                <a16:creationId xmlns:a16="http://schemas.microsoft.com/office/drawing/2014/main" id="{8D527926-42E6-980A-91EC-D8F3B9901F6E}"/>
              </a:ext>
            </a:extLst>
          </p:cNvPr>
          <p:cNvSpPr txBox="1"/>
          <p:nvPr/>
        </p:nvSpPr>
        <p:spPr>
          <a:xfrm>
            <a:off x="638170" y="3429000"/>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Leave with?</a:t>
            </a:r>
          </a:p>
        </p:txBody>
      </p:sp>
      <p:pic>
        <p:nvPicPr>
          <p:cNvPr id="4" name="Camera 3">
            <a:extLst>
              <a:ext uri="{FF2B5EF4-FFF2-40B4-BE49-F238E27FC236}">
                <a16:creationId xmlns:a16="http://schemas.microsoft.com/office/drawing/2014/main" id="{13103707-08C6-259A-9606-36112E68FF9B}"/>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52687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8F9E2-91BF-0D71-E070-7C087CB6D600}"/>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37D23514-DE25-F36A-9B20-483CAEAE71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594FD639-3E6D-AD74-3057-25A6A5B82E0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DD97D32-4D43-04BE-7D70-99FB9D2DADF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6C9FCE46-1EA5-4451-401F-FEE23943C303}"/>
              </a:ext>
            </a:extLst>
          </p:cNvPr>
          <p:cNvSpPr/>
          <p:nvPr/>
        </p:nvSpPr>
        <p:spPr>
          <a:xfrm>
            <a:off x="3438526" y="214610"/>
            <a:ext cx="7000874" cy="1754326"/>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Challenge or problem going look at.</a:t>
            </a:r>
          </a:p>
        </p:txBody>
      </p:sp>
      <p:sp>
        <p:nvSpPr>
          <p:cNvPr id="6" name="Rectangle 5">
            <a:extLst>
              <a:ext uri="{FF2B5EF4-FFF2-40B4-BE49-F238E27FC236}">
                <a16:creationId xmlns:a16="http://schemas.microsoft.com/office/drawing/2014/main" id="{842B7173-CC7F-5974-1A89-CA9F7613DF41}"/>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1" cap="none" spc="0" dirty="0">
                <a:ln w="0"/>
                <a:solidFill>
                  <a:srgbClr val="FFFF00"/>
                </a:solidFill>
                <a:effectLst>
                  <a:outerShdw blurRad="38100" dist="25400" dir="5400000" algn="ctr" rotWithShape="0">
                    <a:srgbClr val="6E747A">
                      <a:alpha val="43000"/>
                    </a:srgbClr>
                  </a:outerShdw>
                </a:effectLst>
              </a:rPr>
              <a:t>What will you tel</a:t>
            </a:r>
            <a:r>
              <a:rPr lang="en-US" sz="5400" b="1" dirty="0">
                <a:ln w="0"/>
                <a:solidFill>
                  <a:srgbClr val="FFFF00"/>
                </a:solidFill>
                <a:effectLst>
                  <a:outerShdw blurRad="38100" dist="25400" dir="5400000" algn="ctr" rotWithShape="0">
                    <a:srgbClr val="6E747A">
                      <a:alpha val="43000"/>
                    </a:srgbClr>
                  </a:outerShdw>
                </a:effectLst>
              </a:rPr>
              <a:t>l them?</a:t>
            </a:r>
            <a:endParaRPr lang="en-US" sz="5400" b="1" cap="none" spc="0" dirty="0">
              <a:ln w="0"/>
              <a:solidFill>
                <a:srgbClr val="FFFF00"/>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E6FD013B-68B4-06D5-1681-346E7D97848D}"/>
              </a:ext>
            </a:extLst>
          </p:cNvPr>
          <p:cNvSpPr/>
          <p:nvPr/>
        </p:nvSpPr>
        <p:spPr>
          <a:xfrm>
            <a:off x="3260980" y="4869841"/>
            <a:ext cx="6791324" cy="1754326"/>
          </a:xfrm>
          <a:prstGeom prst="rect">
            <a:avLst/>
          </a:prstGeom>
          <a:noFill/>
        </p:spPr>
        <p:txBody>
          <a:bodyPr wrap="square" lIns="91440" tIns="45720" rIns="91440" bIns="45720">
            <a:spAutoFit/>
          </a:bodyPr>
          <a:lstStyle/>
          <a:p>
            <a:pPr algn="ctr"/>
            <a:r>
              <a:rPr lang="en-US" sz="5400" b="1" cap="none" spc="0" dirty="0">
                <a:ln w="0"/>
                <a:solidFill>
                  <a:srgbClr val="92D05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they leave with?</a:t>
            </a:r>
          </a:p>
        </p:txBody>
      </p:sp>
      <p:pic>
        <p:nvPicPr>
          <p:cNvPr id="8" name="Camera 7">
            <a:extLst>
              <a:ext uri="{FF2B5EF4-FFF2-40B4-BE49-F238E27FC236}">
                <a16:creationId xmlns:a16="http://schemas.microsoft.com/office/drawing/2014/main" id="{566A79A8-9787-5B6E-89D0-5558678DCAB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1773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8D831D-F5CA-4E4E-6932-309096CF3CC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no sign&#10;&#10;Description automatically generated">
            <a:extLst>
              <a:ext uri="{FF2B5EF4-FFF2-40B4-BE49-F238E27FC236}">
                <a16:creationId xmlns:a16="http://schemas.microsoft.com/office/drawing/2014/main" id="{0B4E54BA-A039-6E97-10B8-B4EA222354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4FE3FF94-2E32-B269-0C4F-700217D46F0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6B9E77B-7CB8-85D4-3E59-1AB53A83727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81A4F809-7271-44B8-123D-2A66F656909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70474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with a serious face&#10;&#10;AI-generated content may be incorrect.">
            <a:extLst>
              <a:ext uri="{FF2B5EF4-FFF2-40B4-BE49-F238E27FC236}">
                <a16:creationId xmlns:a16="http://schemas.microsoft.com/office/drawing/2014/main" id="{E5F42A4A-0D03-5323-BBED-F9EFE0BB1CA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74057" y="15238"/>
            <a:ext cx="9775372" cy="6842761"/>
          </a:xfrm>
          <a:prstGeom prst="rect">
            <a:avLst/>
          </a:prstGeom>
        </p:spPr>
      </p:pic>
    </p:spTree>
    <p:extLst>
      <p:ext uri="{BB962C8B-B14F-4D97-AF65-F5344CB8AC3E}">
        <p14:creationId xmlns:p14="http://schemas.microsoft.com/office/powerpoint/2010/main" val="5235306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AFC97-18B8-58EA-EA43-280DA9C3058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5EDEFC1-6C2E-8CB0-505B-B2877501AFE8}"/>
              </a:ext>
            </a:extLst>
          </p:cNvPr>
          <p:cNvPicPr>
            <a:picLocks noChangeAspect="1"/>
          </p:cNvPicPr>
          <p:nvPr/>
        </p:nvPicPr>
        <p:blipFill>
          <a:blip r:embed="rId3"/>
          <a:stretch>
            <a:fillRect/>
          </a:stretch>
        </p:blipFill>
        <p:spPr>
          <a:xfrm>
            <a:off x="2276952" y="152809"/>
            <a:ext cx="7638095" cy="6552381"/>
          </a:xfrm>
          <a:prstGeom prst="rect">
            <a:avLst/>
          </a:prstGeom>
        </p:spPr>
      </p:pic>
      <p:pic>
        <p:nvPicPr>
          <p:cNvPr id="2" name="Camera 1">
            <a:extLst>
              <a:ext uri="{FF2B5EF4-FFF2-40B4-BE49-F238E27FC236}">
                <a16:creationId xmlns:a16="http://schemas.microsoft.com/office/drawing/2014/main" id="{4FB68AB6-5D9D-687B-3BEB-9155F7531DB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15A5FDD-A203-A277-D3A0-FFAF74CDD43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7764B370-24B4-451F-8BF9-821EC917742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05704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8D4E-60BE-78BA-9A2C-9274B678BF2B}"/>
            </a:ext>
          </a:extLst>
        </p:cNvPr>
        <p:cNvGrpSpPr/>
        <p:nvPr/>
      </p:nvGrpSpPr>
      <p:grpSpPr>
        <a:xfrm>
          <a:off x="0" y="0"/>
          <a:ext cx="0" cy="0"/>
          <a:chOff x="0" y="0"/>
          <a:chExt cx="0" cy="0"/>
        </a:xfrm>
      </p:grpSpPr>
      <p:pic>
        <p:nvPicPr>
          <p:cNvPr id="5" name="Picture 4" descr="A close-up of a medal&#10;&#10;AI-generated content may be incorrect.">
            <a:extLst>
              <a:ext uri="{FF2B5EF4-FFF2-40B4-BE49-F238E27FC236}">
                <a16:creationId xmlns:a16="http://schemas.microsoft.com/office/drawing/2014/main" id="{31C65260-BF4A-5101-D1B7-0D55B2F671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82F04C8A-54F1-3684-17A3-172C64A0743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477251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5404E1-251E-6CCB-5303-CF1A22B1DFDB}"/>
              </a:ext>
            </a:extLst>
          </p:cNvPr>
          <p:cNvSpPr/>
          <p:nvPr/>
        </p:nvSpPr>
        <p:spPr>
          <a:xfrm>
            <a:off x="2130235" y="2105561"/>
            <a:ext cx="7931530"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Personas</a:t>
            </a:r>
          </a:p>
        </p:txBody>
      </p:sp>
      <p:pic>
        <p:nvPicPr>
          <p:cNvPr id="2" name="Camera 1">
            <a:extLst>
              <a:ext uri="{FF2B5EF4-FFF2-40B4-BE49-F238E27FC236}">
                <a16:creationId xmlns:a16="http://schemas.microsoft.com/office/drawing/2014/main" id="{43FFC0F6-43B9-F004-B94E-9102BFBACC8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AC2E72F-7133-89B9-38AB-017EFF7F1412}"/>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74106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ucket with a question mark painted on it&#10;&#10;Description automatically generated">
            <a:extLst>
              <a:ext uri="{FF2B5EF4-FFF2-40B4-BE49-F238E27FC236}">
                <a16:creationId xmlns:a16="http://schemas.microsoft.com/office/drawing/2014/main" id="{7FFC5432-5D18-4296-E3F6-5958B70F59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EF1558B-1477-759A-7114-1EFFBDA4ABB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5725B34-A26E-3D9A-157F-99497407666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18751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a room&#10;&#10;Description automatically generated with low confidence">
            <a:extLst>
              <a:ext uri="{FF2B5EF4-FFF2-40B4-BE49-F238E27FC236}">
                <a16:creationId xmlns:a16="http://schemas.microsoft.com/office/drawing/2014/main" id="{68BEAABD-CA54-4E11-8888-1AC2592786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A7DCF8C7-F3CE-79BC-6F69-741393D22FF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BB0B33F-F3DF-94FF-6C9D-D17AF9011A1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6811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3347C-33C4-405E-B067-5F02D6D02196}">
  <we:reference id="wa104381335" version="1.0.0.1" store="en-US" storeType="OMEX"/>
  <we:alternateReferences>
    <we:reference id="WA104381335"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0</TotalTime>
  <Words>4886</Words>
  <Application>Microsoft Office PowerPoint</Application>
  <PresentationFormat>Widescreen</PresentationFormat>
  <Paragraphs>744</Paragraphs>
  <Slides>236</Slides>
  <Notes>186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236</vt:i4>
      </vt:variant>
    </vt:vector>
  </HeadingPairs>
  <TitlesOfParts>
    <vt:vector size="250" baseType="lpstr">
      <vt:lpstr>Alegreya Sans</vt:lpstr>
      <vt:lpstr>-apple-system</vt:lpstr>
      <vt:lpstr>Aptos</vt:lpstr>
      <vt:lpstr>Aptos Display</vt:lpstr>
      <vt:lpstr>Arial</vt:lpstr>
      <vt:lpstr>Calibri</vt:lpstr>
      <vt:lpstr>Calibri Light</vt:lpstr>
      <vt:lpstr>Canva Sans</vt:lpstr>
      <vt:lpstr>Comic Sans MS</vt:lpstr>
      <vt:lpstr>Georgia</vt:lpstr>
      <vt:lpstr>Georgia Pro Cond Semibold</vt:lpstr>
      <vt:lpstr>Old English Text MT</vt:lpstr>
      <vt:lpstr>Viner Hand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155</cp:revision>
  <dcterms:created xsi:type="dcterms:W3CDTF">2024-08-07T17:48:28Z</dcterms:created>
  <dcterms:modified xsi:type="dcterms:W3CDTF">2025-02-19T17:39:51Z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